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7" r:id="rId6"/>
    <p:sldId id="278" r:id="rId7"/>
    <p:sldId id="263" r:id="rId8"/>
    <p:sldId id="264" r:id="rId9"/>
    <p:sldId id="266" r:id="rId10"/>
    <p:sldId id="279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5" r:id="rId20"/>
    <p:sldId id="280" r:id="rId2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41942"/>
    <a:srgbClr val="0A0A0A"/>
    <a:srgbClr val="393A57"/>
    <a:srgbClr val="07131F"/>
    <a:srgbClr val="2C92D5"/>
    <a:srgbClr val="13538A"/>
    <a:srgbClr val="3A0798"/>
    <a:srgbClr val="37C9EF"/>
    <a:srgbClr val="5FD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986" autoAdjust="0"/>
    <p:restoredTop sz="94660"/>
  </p:normalViewPr>
  <p:slideViewPr>
    <p:cSldViewPr snapToGrid="0">
      <p:cViewPr varScale="1">
        <p:scale>
          <a:sx n="98" d="100"/>
          <a:sy n="98" d="100"/>
        </p:scale>
        <p:origin x="4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B0E91A-B25D-431E-9BDB-659E23C25758}" type="doc">
      <dgm:prSet loTypeId="urn:microsoft.com/office/officeart/2005/8/layout/vProcess5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AEF5B4A3-B177-46A8-AC69-1AA458822734}">
      <dgm:prSet/>
      <dgm:spPr/>
      <dgm:t>
        <a:bodyPr/>
        <a:lstStyle/>
        <a:p>
          <a:pPr algn="l" rtl="0"/>
          <a:r>
            <a:rPr lang="en-US" dirty="0"/>
            <a:t>needs</a:t>
          </a:r>
        </a:p>
      </dgm:t>
    </dgm:pt>
    <dgm:pt modelId="{0DAE6418-8B86-461D-83FB-A4C875009696}" type="parTrans" cxnId="{9A7315BD-CA15-41F0-A6EE-C9EC0CF13D01}">
      <dgm:prSet/>
      <dgm:spPr/>
      <dgm:t>
        <a:bodyPr/>
        <a:lstStyle/>
        <a:p>
          <a:endParaRPr lang="en-US"/>
        </a:p>
      </dgm:t>
    </dgm:pt>
    <dgm:pt modelId="{97C1840E-46BE-4F79-8097-993951435586}" type="sibTrans" cxnId="{9A7315BD-CA15-41F0-A6EE-C9EC0CF13D01}">
      <dgm:prSet/>
      <dgm:spPr/>
      <dgm:t>
        <a:bodyPr/>
        <a:lstStyle/>
        <a:p>
          <a:pPr rtl="0"/>
          <a:endParaRPr lang="en-US"/>
        </a:p>
      </dgm:t>
    </dgm:pt>
    <dgm:pt modelId="{65100C24-0363-4466-8297-C06B69E05CE8}">
      <dgm:prSet/>
      <dgm:spPr/>
      <dgm:t>
        <a:bodyPr/>
        <a:lstStyle/>
        <a:p>
          <a:pPr algn="l" rtl="0"/>
          <a:r>
            <a:rPr lang="en-US"/>
            <a:t>ways of measures</a:t>
          </a:r>
        </a:p>
      </dgm:t>
    </dgm:pt>
    <dgm:pt modelId="{D73B7058-ADB4-4494-9600-F9FED9A7975C}" type="parTrans" cxnId="{66C49D9B-459D-41E8-933C-E60B1CC1920C}">
      <dgm:prSet/>
      <dgm:spPr/>
      <dgm:t>
        <a:bodyPr/>
        <a:lstStyle/>
        <a:p>
          <a:endParaRPr lang="en-US"/>
        </a:p>
      </dgm:t>
    </dgm:pt>
    <dgm:pt modelId="{41B594A7-A669-4217-800A-4B060E1313CF}" type="sibTrans" cxnId="{66C49D9B-459D-41E8-933C-E60B1CC1920C}">
      <dgm:prSet/>
      <dgm:spPr/>
      <dgm:t>
        <a:bodyPr/>
        <a:lstStyle/>
        <a:p>
          <a:pPr algn="l" rtl="0"/>
          <a:endParaRPr lang="en-US"/>
        </a:p>
      </dgm:t>
    </dgm:pt>
    <dgm:pt modelId="{8E83FB35-5083-4D9C-BCA9-B8888E5703CD}">
      <dgm:prSet/>
      <dgm:spPr/>
      <dgm:t>
        <a:bodyPr/>
        <a:lstStyle/>
        <a:p>
          <a:pPr algn="l" rtl="0"/>
          <a:r>
            <a:rPr lang="en-US" dirty="0"/>
            <a:t>existing problem </a:t>
          </a:r>
        </a:p>
      </dgm:t>
    </dgm:pt>
    <dgm:pt modelId="{EDA232F6-7F05-42ED-80F0-A750A1E5B2A5}" type="parTrans" cxnId="{E4E04718-4BDD-43BA-BCE4-A708DBB74EB5}">
      <dgm:prSet/>
      <dgm:spPr/>
      <dgm:t>
        <a:bodyPr/>
        <a:lstStyle/>
        <a:p>
          <a:endParaRPr lang="en-US"/>
        </a:p>
      </dgm:t>
    </dgm:pt>
    <dgm:pt modelId="{8D8D3667-26D0-4BF5-B280-3C230EF5F354}" type="sibTrans" cxnId="{E4E04718-4BDD-43BA-BCE4-A708DBB74EB5}">
      <dgm:prSet/>
      <dgm:spPr/>
      <dgm:t>
        <a:bodyPr/>
        <a:lstStyle/>
        <a:p>
          <a:pPr algn="l" rtl="0"/>
          <a:endParaRPr lang="en-US"/>
        </a:p>
      </dgm:t>
    </dgm:pt>
    <dgm:pt modelId="{9A5B28A8-7346-46C2-8565-06374061A495}">
      <dgm:prSet/>
      <dgm:spPr/>
      <dgm:t>
        <a:bodyPr/>
        <a:lstStyle/>
        <a:p>
          <a:pPr algn="l" rtl="0"/>
          <a:r>
            <a:rPr lang="en-US"/>
            <a:t>our solution </a:t>
          </a:r>
        </a:p>
      </dgm:t>
    </dgm:pt>
    <dgm:pt modelId="{5AE01C04-4238-4D62-89C5-64D9B1DB07A4}" type="parTrans" cxnId="{EBF3B38E-BA0C-4B7E-AB3B-9576848F17A8}">
      <dgm:prSet/>
      <dgm:spPr/>
      <dgm:t>
        <a:bodyPr/>
        <a:lstStyle/>
        <a:p>
          <a:endParaRPr lang="en-US"/>
        </a:p>
      </dgm:t>
    </dgm:pt>
    <dgm:pt modelId="{4E8DF2CF-F742-4BBD-B8FA-8F777507C80A}" type="sibTrans" cxnId="{EBF3B38E-BA0C-4B7E-AB3B-9576848F17A8}">
      <dgm:prSet/>
      <dgm:spPr/>
      <dgm:t>
        <a:bodyPr/>
        <a:lstStyle/>
        <a:p>
          <a:pPr algn="l" rtl="0"/>
          <a:endParaRPr lang="en-US"/>
        </a:p>
      </dgm:t>
    </dgm:pt>
    <dgm:pt modelId="{86E63D12-5EC9-474C-812A-882EFBA1DECB}">
      <dgm:prSet/>
      <dgm:spPr/>
      <dgm:t>
        <a:bodyPr/>
        <a:lstStyle/>
        <a:p>
          <a:pPr algn="l" rtl="0"/>
          <a:r>
            <a:rPr lang="en-US" dirty="0"/>
            <a:t>desired outcome </a:t>
          </a:r>
        </a:p>
      </dgm:t>
    </dgm:pt>
    <dgm:pt modelId="{8D872C65-03F3-4F72-B056-5B313EB39C8F}" type="parTrans" cxnId="{E78AB6F8-7AE7-4FFC-8636-4B60748CF219}">
      <dgm:prSet/>
      <dgm:spPr/>
      <dgm:t>
        <a:bodyPr/>
        <a:lstStyle/>
        <a:p>
          <a:endParaRPr lang="en-US"/>
        </a:p>
      </dgm:t>
    </dgm:pt>
    <dgm:pt modelId="{93A469E7-9FED-41D2-B6AC-F1AD363CF146}" type="sibTrans" cxnId="{E78AB6F8-7AE7-4FFC-8636-4B60748CF219}">
      <dgm:prSet/>
      <dgm:spPr/>
      <dgm:t>
        <a:bodyPr/>
        <a:lstStyle/>
        <a:p>
          <a:endParaRPr lang="en-US"/>
        </a:p>
      </dgm:t>
    </dgm:pt>
    <dgm:pt modelId="{33276BFD-21D1-4EE7-86B5-A68128F1000E}" type="pres">
      <dgm:prSet presAssocID="{03B0E91A-B25D-431E-9BDB-659E23C25758}" presName="outerComposite" presStyleCnt="0">
        <dgm:presLayoutVars>
          <dgm:chMax val="5"/>
          <dgm:dir/>
          <dgm:resizeHandles val="exact"/>
        </dgm:presLayoutVars>
      </dgm:prSet>
      <dgm:spPr/>
    </dgm:pt>
    <dgm:pt modelId="{F52C9AED-755E-48C7-AC36-3ADF6AA2B281}" type="pres">
      <dgm:prSet presAssocID="{03B0E91A-B25D-431E-9BDB-659E23C25758}" presName="dummyMaxCanvas" presStyleCnt="0">
        <dgm:presLayoutVars/>
      </dgm:prSet>
      <dgm:spPr/>
    </dgm:pt>
    <dgm:pt modelId="{CE471FB0-312F-4E61-9CF6-532AF37932BF}" type="pres">
      <dgm:prSet presAssocID="{03B0E91A-B25D-431E-9BDB-659E23C25758}" presName="FiveNodes_1" presStyleLbl="node1" presStyleIdx="0" presStyleCnt="5">
        <dgm:presLayoutVars>
          <dgm:bulletEnabled val="1"/>
        </dgm:presLayoutVars>
      </dgm:prSet>
      <dgm:spPr/>
    </dgm:pt>
    <dgm:pt modelId="{28DD77AB-2EBD-405D-9714-FCA1CA6DF4BE}" type="pres">
      <dgm:prSet presAssocID="{03B0E91A-B25D-431E-9BDB-659E23C25758}" presName="FiveNodes_2" presStyleLbl="node1" presStyleIdx="1" presStyleCnt="5">
        <dgm:presLayoutVars>
          <dgm:bulletEnabled val="1"/>
        </dgm:presLayoutVars>
      </dgm:prSet>
      <dgm:spPr/>
    </dgm:pt>
    <dgm:pt modelId="{14A1F765-10E0-475C-8F59-0479275922EA}" type="pres">
      <dgm:prSet presAssocID="{03B0E91A-B25D-431E-9BDB-659E23C25758}" presName="FiveNodes_3" presStyleLbl="node1" presStyleIdx="2" presStyleCnt="5">
        <dgm:presLayoutVars>
          <dgm:bulletEnabled val="1"/>
        </dgm:presLayoutVars>
      </dgm:prSet>
      <dgm:spPr/>
    </dgm:pt>
    <dgm:pt modelId="{343169D9-A05E-443C-9F14-34CEA3952B48}" type="pres">
      <dgm:prSet presAssocID="{03B0E91A-B25D-431E-9BDB-659E23C25758}" presName="FiveNodes_4" presStyleLbl="node1" presStyleIdx="3" presStyleCnt="5">
        <dgm:presLayoutVars>
          <dgm:bulletEnabled val="1"/>
        </dgm:presLayoutVars>
      </dgm:prSet>
      <dgm:spPr/>
    </dgm:pt>
    <dgm:pt modelId="{2F99EE9B-FE10-4E0A-9E83-D263447C645C}" type="pres">
      <dgm:prSet presAssocID="{03B0E91A-B25D-431E-9BDB-659E23C25758}" presName="FiveNodes_5" presStyleLbl="node1" presStyleIdx="4" presStyleCnt="5">
        <dgm:presLayoutVars>
          <dgm:bulletEnabled val="1"/>
        </dgm:presLayoutVars>
      </dgm:prSet>
      <dgm:spPr/>
    </dgm:pt>
    <dgm:pt modelId="{6F0AD575-53A5-4D1E-9AB3-F79CF2F5C28F}" type="pres">
      <dgm:prSet presAssocID="{03B0E91A-B25D-431E-9BDB-659E23C25758}" presName="FiveConn_1-2" presStyleLbl="fgAccFollowNode1" presStyleIdx="0" presStyleCnt="4">
        <dgm:presLayoutVars>
          <dgm:bulletEnabled val="1"/>
        </dgm:presLayoutVars>
      </dgm:prSet>
      <dgm:spPr/>
    </dgm:pt>
    <dgm:pt modelId="{52B06B0F-F02C-4CA7-B03E-C476DB03AE60}" type="pres">
      <dgm:prSet presAssocID="{03B0E91A-B25D-431E-9BDB-659E23C25758}" presName="FiveConn_2-3" presStyleLbl="fgAccFollowNode1" presStyleIdx="1" presStyleCnt="4">
        <dgm:presLayoutVars>
          <dgm:bulletEnabled val="1"/>
        </dgm:presLayoutVars>
      </dgm:prSet>
      <dgm:spPr/>
    </dgm:pt>
    <dgm:pt modelId="{B30BAF6B-CC66-4A34-ADCE-DD6E14984C4C}" type="pres">
      <dgm:prSet presAssocID="{03B0E91A-B25D-431E-9BDB-659E23C25758}" presName="FiveConn_3-4" presStyleLbl="fgAccFollowNode1" presStyleIdx="2" presStyleCnt="4">
        <dgm:presLayoutVars>
          <dgm:bulletEnabled val="1"/>
        </dgm:presLayoutVars>
      </dgm:prSet>
      <dgm:spPr/>
    </dgm:pt>
    <dgm:pt modelId="{FD0DD311-3CA5-4491-B751-8117313735CC}" type="pres">
      <dgm:prSet presAssocID="{03B0E91A-B25D-431E-9BDB-659E23C25758}" presName="FiveConn_4-5" presStyleLbl="fgAccFollowNode1" presStyleIdx="3" presStyleCnt="4">
        <dgm:presLayoutVars>
          <dgm:bulletEnabled val="1"/>
        </dgm:presLayoutVars>
      </dgm:prSet>
      <dgm:spPr/>
    </dgm:pt>
    <dgm:pt modelId="{289DA8E9-FDC7-4948-A401-6A0B8F44F44A}" type="pres">
      <dgm:prSet presAssocID="{03B0E91A-B25D-431E-9BDB-659E23C25758}" presName="FiveNodes_1_text" presStyleLbl="node1" presStyleIdx="4" presStyleCnt="5">
        <dgm:presLayoutVars>
          <dgm:bulletEnabled val="1"/>
        </dgm:presLayoutVars>
      </dgm:prSet>
      <dgm:spPr/>
    </dgm:pt>
    <dgm:pt modelId="{25A135F3-9F45-4654-A389-C8A58189598D}" type="pres">
      <dgm:prSet presAssocID="{03B0E91A-B25D-431E-9BDB-659E23C25758}" presName="FiveNodes_2_text" presStyleLbl="node1" presStyleIdx="4" presStyleCnt="5">
        <dgm:presLayoutVars>
          <dgm:bulletEnabled val="1"/>
        </dgm:presLayoutVars>
      </dgm:prSet>
      <dgm:spPr/>
    </dgm:pt>
    <dgm:pt modelId="{6E03EDA2-FE36-4F38-937D-427BB20C30E3}" type="pres">
      <dgm:prSet presAssocID="{03B0E91A-B25D-431E-9BDB-659E23C25758}" presName="FiveNodes_3_text" presStyleLbl="node1" presStyleIdx="4" presStyleCnt="5">
        <dgm:presLayoutVars>
          <dgm:bulletEnabled val="1"/>
        </dgm:presLayoutVars>
      </dgm:prSet>
      <dgm:spPr/>
    </dgm:pt>
    <dgm:pt modelId="{139B6664-5302-4DCD-A2CE-BBC2995B4531}" type="pres">
      <dgm:prSet presAssocID="{03B0E91A-B25D-431E-9BDB-659E23C25758}" presName="FiveNodes_4_text" presStyleLbl="node1" presStyleIdx="4" presStyleCnt="5">
        <dgm:presLayoutVars>
          <dgm:bulletEnabled val="1"/>
        </dgm:presLayoutVars>
      </dgm:prSet>
      <dgm:spPr/>
    </dgm:pt>
    <dgm:pt modelId="{A9351228-6A05-4C23-9A3D-573BF7179533}" type="pres">
      <dgm:prSet presAssocID="{03B0E91A-B25D-431E-9BDB-659E23C25758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9B26E00-69E5-49C3-A772-83FE28C15C10}" type="presOf" srcId="{8D8D3667-26D0-4BF5-B280-3C230EF5F354}" destId="{B30BAF6B-CC66-4A34-ADCE-DD6E14984C4C}" srcOrd="0" destOrd="0" presId="urn:microsoft.com/office/officeart/2005/8/layout/vProcess5"/>
    <dgm:cxn modelId="{C0011F04-ED19-4965-BCEF-67737BA8A118}" type="presOf" srcId="{4E8DF2CF-F742-4BBD-B8FA-8F777507C80A}" destId="{FD0DD311-3CA5-4491-B751-8117313735CC}" srcOrd="0" destOrd="0" presId="urn:microsoft.com/office/officeart/2005/8/layout/vProcess5"/>
    <dgm:cxn modelId="{E4E04718-4BDD-43BA-BCE4-A708DBB74EB5}" srcId="{03B0E91A-B25D-431E-9BDB-659E23C25758}" destId="{8E83FB35-5083-4D9C-BCA9-B8888E5703CD}" srcOrd="2" destOrd="0" parTransId="{EDA232F6-7F05-42ED-80F0-A750A1E5B2A5}" sibTransId="{8D8D3667-26D0-4BF5-B280-3C230EF5F354}"/>
    <dgm:cxn modelId="{4519BB2D-D99C-4426-8A48-56E8E393F7A0}" type="presOf" srcId="{97C1840E-46BE-4F79-8097-993951435586}" destId="{6F0AD575-53A5-4D1E-9AB3-F79CF2F5C28F}" srcOrd="0" destOrd="0" presId="urn:microsoft.com/office/officeart/2005/8/layout/vProcess5"/>
    <dgm:cxn modelId="{430F9237-D9EC-4F9D-8A54-7B10B2ABB0DB}" type="presOf" srcId="{9A5B28A8-7346-46C2-8565-06374061A495}" destId="{139B6664-5302-4DCD-A2CE-BBC2995B4531}" srcOrd="1" destOrd="0" presId="urn:microsoft.com/office/officeart/2005/8/layout/vProcess5"/>
    <dgm:cxn modelId="{4C049738-8774-4A61-8BCF-AA47611FCEA4}" type="presOf" srcId="{8E83FB35-5083-4D9C-BCA9-B8888E5703CD}" destId="{6E03EDA2-FE36-4F38-937D-427BB20C30E3}" srcOrd="1" destOrd="0" presId="urn:microsoft.com/office/officeart/2005/8/layout/vProcess5"/>
    <dgm:cxn modelId="{37A7283A-0492-47F6-BCC5-25754E7CD78C}" type="presOf" srcId="{86E63D12-5EC9-474C-812A-882EFBA1DECB}" destId="{A9351228-6A05-4C23-9A3D-573BF7179533}" srcOrd="1" destOrd="0" presId="urn:microsoft.com/office/officeart/2005/8/layout/vProcess5"/>
    <dgm:cxn modelId="{6FB0CF62-A17F-4B03-A908-109F06196FAE}" type="presOf" srcId="{8E83FB35-5083-4D9C-BCA9-B8888E5703CD}" destId="{14A1F765-10E0-475C-8F59-0479275922EA}" srcOrd="0" destOrd="0" presId="urn:microsoft.com/office/officeart/2005/8/layout/vProcess5"/>
    <dgm:cxn modelId="{EBF3B38E-BA0C-4B7E-AB3B-9576848F17A8}" srcId="{03B0E91A-B25D-431E-9BDB-659E23C25758}" destId="{9A5B28A8-7346-46C2-8565-06374061A495}" srcOrd="3" destOrd="0" parTransId="{5AE01C04-4238-4D62-89C5-64D9B1DB07A4}" sibTransId="{4E8DF2CF-F742-4BBD-B8FA-8F777507C80A}"/>
    <dgm:cxn modelId="{66C49D9B-459D-41E8-933C-E60B1CC1920C}" srcId="{03B0E91A-B25D-431E-9BDB-659E23C25758}" destId="{65100C24-0363-4466-8297-C06B69E05CE8}" srcOrd="1" destOrd="0" parTransId="{D73B7058-ADB4-4494-9600-F9FED9A7975C}" sibTransId="{41B594A7-A669-4217-800A-4B060E1313CF}"/>
    <dgm:cxn modelId="{2ACB4EAA-C14F-4823-90E9-9A9D42CBCD86}" type="presOf" srcId="{AEF5B4A3-B177-46A8-AC69-1AA458822734}" destId="{289DA8E9-FDC7-4948-A401-6A0B8F44F44A}" srcOrd="1" destOrd="0" presId="urn:microsoft.com/office/officeart/2005/8/layout/vProcess5"/>
    <dgm:cxn modelId="{9A7315BD-CA15-41F0-A6EE-C9EC0CF13D01}" srcId="{03B0E91A-B25D-431E-9BDB-659E23C25758}" destId="{AEF5B4A3-B177-46A8-AC69-1AA458822734}" srcOrd="0" destOrd="0" parTransId="{0DAE6418-8B86-461D-83FB-A4C875009696}" sibTransId="{97C1840E-46BE-4F79-8097-993951435586}"/>
    <dgm:cxn modelId="{9CC5CBD4-7A29-4A7E-B8A7-2CB245EFA337}" type="presOf" srcId="{41B594A7-A669-4217-800A-4B060E1313CF}" destId="{52B06B0F-F02C-4CA7-B03E-C476DB03AE60}" srcOrd="0" destOrd="0" presId="urn:microsoft.com/office/officeart/2005/8/layout/vProcess5"/>
    <dgm:cxn modelId="{1E4BBAD9-8228-4F30-8D28-C0262DEDEE69}" type="presOf" srcId="{AEF5B4A3-B177-46A8-AC69-1AA458822734}" destId="{CE471FB0-312F-4E61-9CF6-532AF37932BF}" srcOrd="0" destOrd="0" presId="urn:microsoft.com/office/officeart/2005/8/layout/vProcess5"/>
    <dgm:cxn modelId="{E3BCF6E9-A737-4DCB-83B4-028FF1BC6B18}" type="presOf" srcId="{86E63D12-5EC9-474C-812A-882EFBA1DECB}" destId="{2F99EE9B-FE10-4E0A-9E83-D263447C645C}" srcOrd="0" destOrd="0" presId="urn:microsoft.com/office/officeart/2005/8/layout/vProcess5"/>
    <dgm:cxn modelId="{7FA5E2F1-8872-4529-A482-DA97357BF7EB}" type="presOf" srcId="{65100C24-0363-4466-8297-C06B69E05CE8}" destId="{25A135F3-9F45-4654-A389-C8A58189598D}" srcOrd="1" destOrd="0" presId="urn:microsoft.com/office/officeart/2005/8/layout/vProcess5"/>
    <dgm:cxn modelId="{9FE6D5F2-CB77-4C48-A53B-A8881D4A7FC7}" type="presOf" srcId="{9A5B28A8-7346-46C2-8565-06374061A495}" destId="{343169D9-A05E-443C-9F14-34CEA3952B48}" srcOrd="0" destOrd="0" presId="urn:microsoft.com/office/officeart/2005/8/layout/vProcess5"/>
    <dgm:cxn modelId="{7595C9F6-C480-4007-910C-E45F31D4B86F}" type="presOf" srcId="{65100C24-0363-4466-8297-C06B69E05CE8}" destId="{28DD77AB-2EBD-405D-9714-FCA1CA6DF4BE}" srcOrd="0" destOrd="0" presId="urn:microsoft.com/office/officeart/2005/8/layout/vProcess5"/>
    <dgm:cxn modelId="{E78AB6F8-7AE7-4FFC-8636-4B60748CF219}" srcId="{03B0E91A-B25D-431E-9BDB-659E23C25758}" destId="{86E63D12-5EC9-474C-812A-882EFBA1DECB}" srcOrd="4" destOrd="0" parTransId="{8D872C65-03F3-4F72-B056-5B313EB39C8F}" sibTransId="{93A469E7-9FED-41D2-B6AC-F1AD363CF146}"/>
    <dgm:cxn modelId="{5F6EE3FC-3173-411A-A269-3396EAB23CA8}" type="presOf" srcId="{03B0E91A-B25D-431E-9BDB-659E23C25758}" destId="{33276BFD-21D1-4EE7-86B5-A68128F1000E}" srcOrd="0" destOrd="0" presId="urn:microsoft.com/office/officeart/2005/8/layout/vProcess5"/>
    <dgm:cxn modelId="{538E9FF9-6433-459D-9A8A-CED02CDD7128}" type="presParOf" srcId="{33276BFD-21D1-4EE7-86B5-A68128F1000E}" destId="{F52C9AED-755E-48C7-AC36-3ADF6AA2B281}" srcOrd="0" destOrd="0" presId="urn:microsoft.com/office/officeart/2005/8/layout/vProcess5"/>
    <dgm:cxn modelId="{0140CF2B-D0C6-4A35-BCB7-4669F57CDE6D}" type="presParOf" srcId="{33276BFD-21D1-4EE7-86B5-A68128F1000E}" destId="{CE471FB0-312F-4E61-9CF6-532AF37932BF}" srcOrd="1" destOrd="0" presId="urn:microsoft.com/office/officeart/2005/8/layout/vProcess5"/>
    <dgm:cxn modelId="{718E0226-546C-4D6B-9107-676B40FE165F}" type="presParOf" srcId="{33276BFD-21D1-4EE7-86B5-A68128F1000E}" destId="{28DD77AB-2EBD-405D-9714-FCA1CA6DF4BE}" srcOrd="2" destOrd="0" presId="urn:microsoft.com/office/officeart/2005/8/layout/vProcess5"/>
    <dgm:cxn modelId="{220F62D9-5774-4425-AD9C-7CD429FA6D17}" type="presParOf" srcId="{33276BFD-21D1-4EE7-86B5-A68128F1000E}" destId="{14A1F765-10E0-475C-8F59-0479275922EA}" srcOrd="3" destOrd="0" presId="urn:microsoft.com/office/officeart/2005/8/layout/vProcess5"/>
    <dgm:cxn modelId="{BF401A2A-A654-4749-8EE7-6CB765677AB2}" type="presParOf" srcId="{33276BFD-21D1-4EE7-86B5-A68128F1000E}" destId="{343169D9-A05E-443C-9F14-34CEA3952B48}" srcOrd="4" destOrd="0" presId="urn:microsoft.com/office/officeart/2005/8/layout/vProcess5"/>
    <dgm:cxn modelId="{EA6023A8-BC31-49A7-94C7-D0E8C61562A5}" type="presParOf" srcId="{33276BFD-21D1-4EE7-86B5-A68128F1000E}" destId="{2F99EE9B-FE10-4E0A-9E83-D263447C645C}" srcOrd="5" destOrd="0" presId="urn:microsoft.com/office/officeart/2005/8/layout/vProcess5"/>
    <dgm:cxn modelId="{73806277-AC5B-4D2D-80FE-BA2EEA30A529}" type="presParOf" srcId="{33276BFD-21D1-4EE7-86B5-A68128F1000E}" destId="{6F0AD575-53A5-4D1E-9AB3-F79CF2F5C28F}" srcOrd="6" destOrd="0" presId="urn:microsoft.com/office/officeart/2005/8/layout/vProcess5"/>
    <dgm:cxn modelId="{C4E8E254-942A-4DCA-906B-8696442C23F9}" type="presParOf" srcId="{33276BFD-21D1-4EE7-86B5-A68128F1000E}" destId="{52B06B0F-F02C-4CA7-B03E-C476DB03AE60}" srcOrd="7" destOrd="0" presId="urn:microsoft.com/office/officeart/2005/8/layout/vProcess5"/>
    <dgm:cxn modelId="{649A7A2D-56E4-433A-9988-70A3926A9A21}" type="presParOf" srcId="{33276BFD-21D1-4EE7-86B5-A68128F1000E}" destId="{B30BAF6B-CC66-4A34-ADCE-DD6E14984C4C}" srcOrd="8" destOrd="0" presId="urn:microsoft.com/office/officeart/2005/8/layout/vProcess5"/>
    <dgm:cxn modelId="{16766D40-6FFD-4122-902B-35943AA158B1}" type="presParOf" srcId="{33276BFD-21D1-4EE7-86B5-A68128F1000E}" destId="{FD0DD311-3CA5-4491-B751-8117313735CC}" srcOrd="9" destOrd="0" presId="urn:microsoft.com/office/officeart/2005/8/layout/vProcess5"/>
    <dgm:cxn modelId="{3E056942-96B3-4918-842D-86FFAB10D44E}" type="presParOf" srcId="{33276BFD-21D1-4EE7-86B5-A68128F1000E}" destId="{289DA8E9-FDC7-4948-A401-6A0B8F44F44A}" srcOrd="10" destOrd="0" presId="urn:microsoft.com/office/officeart/2005/8/layout/vProcess5"/>
    <dgm:cxn modelId="{FB9500CB-36EE-4325-A137-C9AF5A0091F1}" type="presParOf" srcId="{33276BFD-21D1-4EE7-86B5-A68128F1000E}" destId="{25A135F3-9F45-4654-A389-C8A58189598D}" srcOrd="11" destOrd="0" presId="urn:microsoft.com/office/officeart/2005/8/layout/vProcess5"/>
    <dgm:cxn modelId="{74D2C42E-EE38-4184-83D7-4BA9CA781587}" type="presParOf" srcId="{33276BFD-21D1-4EE7-86B5-A68128F1000E}" destId="{6E03EDA2-FE36-4F38-937D-427BB20C30E3}" srcOrd="12" destOrd="0" presId="urn:microsoft.com/office/officeart/2005/8/layout/vProcess5"/>
    <dgm:cxn modelId="{8F867225-33E3-4FE7-BDE4-76D26D12B19B}" type="presParOf" srcId="{33276BFD-21D1-4EE7-86B5-A68128F1000E}" destId="{139B6664-5302-4DCD-A2CE-BBC2995B4531}" srcOrd="13" destOrd="0" presId="urn:microsoft.com/office/officeart/2005/8/layout/vProcess5"/>
    <dgm:cxn modelId="{37A6912B-D89F-4345-AEF0-26010CC3C978}" type="presParOf" srcId="{33276BFD-21D1-4EE7-86B5-A68128F1000E}" destId="{A9351228-6A05-4C23-9A3D-573BF717953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A0B0D0-B85F-40BC-B6C1-13547DF9861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82E5888-F061-45CD-8DE9-F5147E113132}">
      <dgm:prSet custT="1"/>
      <dgm:spPr/>
      <dgm:t>
        <a:bodyPr/>
        <a:lstStyle/>
        <a:p>
          <a:pPr>
            <a:defRPr cap="all"/>
          </a:pPr>
          <a:r>
            <a:rPr lang="en-US" sz="1800" dirty="0"/>
            <a:t>Reading and Understanding previous Project</a:t>
          </a:r>
        </a:p>
      </dgm:t>
    </dgm:pt>
    <dgm:pt modelId="{F8640E8A-3E06-4EE0-BC56-5D75CD1559C2}" type="parTrans" cxnId="{F6D2876F-C3DE-4737-B8C8-846CEAF21E8D}">
      <dgm:prSet/>
      <dgm:spPr/>
      <dgm:t>
        <a:bodyPr/>
        <a:lstStyle/>
        <a:p>
          <a:endParaRPr lang="en-US" sz="1800"/>
        </a:p>
      </dgm:t>
    </dgm:pt>
    <dgm:pt modelId="{37A47257-AB44-43FC-9463-E2A910860C29}" type="sibTrans" cxnId="{F6D2876F-C3DE-4737-B8C8-846CEAF21E8D}">
      <dgm:prSet/>
      <dgm:spPr/>
      <dgm:t>
        <a:bodyPr/>
        <a:lstStyle/>
        <a:p>
          <a:endParaRPr lang="en-US" sz="1800"/>
        </a:p>
      </dgm:t>
    </dgm:pt>
    <dgm:pt modelId="{B5113D4B-E136-4350-BAC2-FB3FE046AB8F}">
      <dgm:prSet custT="1"/>
      <dgm:spPr/>
      <dgm:t>
        <a:bodyPr/>
        <a:lstStyle/>
        <a:p>
          <a:pPr>
            <a:defRPr cap="all"/>
          </a:pPr>
          <a:r>
            <a:rPr lang="en-US" sz="1800" dirty="0"/>
            <a:t>Reading papers regarding vital sign extraction</a:t>
          </a:r>
        </a:p>
      </dgm:t>
    </dgm:pt>
    <dgm:pt modelId="{1C63A4D8-12AC-48DE-AE69-0EC3699D593C}" type="parTrans" cxnId="{D32AA50E-53AA-453D-8CA3-C5ED0B27925F}">
      <dgm:prSet/>
      <dgm:spPr/>
      <dgm:t>
        <a:bodyPr/>
        <a:lstStyle/>
        <a:p>
          <a:endParaRPr lang="en-US" sz="1800"/>
        </a:p>
      </dgm:t>
    </dgm:pt>
    <dgm:pt modelId="{422C2225-A6C0-4168-8E6D-BAE28A09094C}" type="sibTrans" cxnId="{D32AA50E-53AA-453D-8CA3-C5ED0B27925F}">
      <dgm:prSet/>
      <dgm:spPr/>
      <dgm:t>
        <a:bodyPr/>
        <a:lstStyle/>
        <a:p>
          <a:endParaRPr lang="en-US" sz="1800"/>
        </a:p>
      </dgm:t>
    </dgm:pt>
    <dgm:pt modelId="{E79D570A-B209-40CE-A833-ED800B5D9A55}">
      <dgm:prSet custT="1"/>
      <dgm:spPr/>
      <dgm:t>
        <a:bodyPr/>
        <a:lstStyle/>
        <a:p>
          <a:pPr>
            <a:defRPr cap="all"/>
          </a:pPr>
          <a:r>
            <a:rPr lang="en-US" sz="1800"/>
            <a:t>Understanding relevant medical background</a:t>
          </a:r>
        </a:p>
      </dgm:t>
    </dgm:pt>
    <dgm:pt modelId="{B29E8ACE-EE18-447D-8DEC-E7ED0DD05D65}" type="parTrans" cxnId="{B40B8F69-8EA1-4FD4-B10D-05372214CD60}">
      <dgm:prSet/>
      <dgm:spPr/>
      <dgm:t>
        <a:bodyPr/>
        <a:lstStyle/>
        <a:p>
          <a:endParaRPr lang="en-US" sz="1800"/>
        </a:p>
      </dgm:t>
    </dgm:pt>
    <dgm:pt modelId="{2CAAF619-48E1-4B9E-A4A4-DD89FA87F2E8}" type="sibTrans" cxnId="{B40B8F69-8EA1-4FD4-B10D-05372214CD60}">
      <dgm:prSet/>
      <dgm:spPr/>
      <dgm:t>
        <a:bodyPr/>
        <a:lstStyle/>
        <a:p>
          <a:endParaRPr lang="en-US" sz="1800"/>
        </a:p>
      </dgm:t>
    </dgm:pt>
    <dgm:pt modelId="{20388777-C85E-4D27-860A-85521E3C7884}">
      <dgm:prSet custT="1"/>
      <dgm:spPr/>
      <dgm:t>
        <a:bodyPr/>
        <a:lstStyle/>
        <a:p>
          <a:pPr>
            <a:defRPr cap="all"/>
          </a:pPr>
          <a:r>
            <a:rPr lang="en-US" sz="1800"/>
            <a:t>Researching suggested methods</a:t>
          </a:r>
        </a:p>
      </dgm:t>
    </dgm:pt>
    <dgm:pt modelId="{52642737-8BA6-4054-9555-83AB730BE29D}" type="parTrans" cxnId="{AECD284C-58EC-4861-8E4E-959AF394BC3A}">
      <dgm:prSet/>
      <dgm:spPr/>
      <dgm:t>
        <a:bodyPr/>
        <a:lstStyle/>
        <a:p>
          <a:endParaRPr lang="en-US" sz="1800"/>
        </a:p>
      </dgm:t>
    </dgm:pt>
    <dgm:pt modelId="{D03F22BA-97FB-4659-88C0-EC56C7F10924}" type="sibTrans" cxnId="{AECD284C-58EC-4861-8E4E-959AF394BC3A}">
      <dgm:prSet/>
      <dgm:spPr/>
      <dgm:t>
        <a:bodyPr/>
        <a:lstStyle/>
        <a:p>
          <a:endParaRPr lang="en-US" sz="1800"/>
        </a:p>
      </dgm:t>
    </dgm:pt>
    <dgm:pt modelId="{1FF0833A-840D-4EAA-B444-550174480010}">
      <dgm:prSet custT="1"/>
      <dgm:spPr/>
      <dgm:t>
        <a:bodyPr/>
        <a:lstStyle/>
        <a:p>
          <a:pPr>
            <a:defRPr cap="all"/>
          </a:pPr>
          <a:r>
            <a:rPr lang="en-US" sz="1800"/>
            <a:t>Gathering information about tools to implement the solution</a:t>
          </a:r>
        </a:p>
      </dgm:t>
    </dgm:pt>
    <dgm:pt modelId="{63EEC407-3C56-4D82-9F51-85AA9FAA42D4}" type="parTrans" cxnId="{C04C0007-C3C5-4D17-BFAD-2C6EF9C3069A}">
      <dgm:prSet/>
      <dgm:spPr/>
      <dgm:t>
        <a:bodyPr/>
        <a:lstStyle/>
        <a:p>
          <a:endParaRPr lang="en-US" sz="1800"/>
        </a:p>
      </dgm:t>
    </dgm:pt>
    <dgm:pt modelId="{B30E091A-DD2C-41C2-ADEF-E7190A9BFC1B}" type="sibTrans" cxnId="{C04C0007-C3C5-4D17-BFAD-2C6EF9C3069A}">
      <dgm:prSet/>
      <dgm:spPr/>
      <dgm:t>
        <a:bodyPr/>
        <a:lstStyle/>
        <a:p>
          <a:endParaRPr lang="en-US" sz="1800"/>
        </a:p>
      </dgm:t>
    </dgm:pt>
    <dgm:pt modelId="{7E8DE6E1-6FC4-4BD1-8AF9-BBEF9921A418}" type="pres">
      <dgm:prSet presAssocID="{B5A0B0D0-B85F-40BC-B6C1-13547DF9861E}" presName="root" presStyleCnt="0">
        <dgm:presLayoutVars>
          <dgm:dir/>
          <dgm:resizeHandles val="exact"/>
        </dgm:presLayoutVars>
      </dgm:prSet>
      <dgm:spPr/>
    </dgm:pt>
    <dgm:pt modelId="{B2760EB8-949E-4111-876C-9F036F79025B}" type="pres">
      <dgm:prSet presAssocID="{082E5888-F061-45CD-8DE9-F5147E113132}" presName="compNode" presStyleCnt="0"/>
      <dgm:spPr/>
    </dgm:pt>
    <dgm:pt modelId="{B80163DA-D821-4554-AE8E-CAFA8DABFDAF}" type="pres">
      <dgm:prSet presAssocID="{082E5888-F061-45CD-8DE9-F5147E113132}" presName="iconBgRect" presStyleLbl="bgShp" presStyleIdx="0" presStyleCnt="5"/>
      <dgm:spPr>
        <a:solidFill>
          <a:schemeClr val="tx2"/>
        </a:solidFill>
      </dgm:spPr>
    </dgm:pt>
    <dgm:pt modelId="{ED3D1DE3-3FF1-4D7E-AB0F-68B69E792AAC}" type="pres">
      <dgm:prSet presAssocID="{082E5888-F061-45CD-8DE9-F5147E11313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ספרים"/>
        </a:ext>
      </dgm:extLst>
    </dgm:pt>
    <dgm:pt modelId="{1C892672-6D07-4FDB-BBBE-0725F9A246A7}" type="pres">
      <dgm:prSet presAssocID="{082E5888-F061-45CD-8DE9-F5147E113132}" presName="spaceRect" presStyleCnt="0"/>
      <dgm:spPr/>
    </dgm:pt>
    <dgm:pt modelId="{1B047E21-EED6-4320-9034-66A733321ADE}" type="pres">
      <dgm:prSet presAssocID="{082E5888-F061-45CD-8DE9-F5147E113132}" presName="textRect" presStyleLbl="revTx" presStyleIdx="0" presStyleCnt="5">
        <dgm:presLayoutVars>
          <dgm:chMax val="1"/>
          <dgm:chPref val="1"/>
        </dgm:presLayoutVars>
      </dgm:prSet>
      <dgm:spPr/>
    </dgm:pt>
    <dgm:pt modelId="{C36C6843-97DF-49B0-9460-0C83A7897730}" type="pres">
      <dgm:prSet presAssocID="{37A47257-AB44-43FC-9463-E2A910860C29}" presName="sibTrans" presStyleCnt="0"/>
      <dgm:spPr/>
    </dgm:pt>
    <dgm:pt modelId="{42F1F409-FD1E-474F-8036-803DED83DE1C}" type="pres">
      <dgm:prSet presAssocID="{B5113D4B-E136-4350-BAC2-FB3FE046AB8F}" presName="compNode" presStyleCnt="0"/>
      <dgm:spPr/>
    </dgm:pt>
    <dgm:pt modelId="{9FCDB440-6EB6-4EBF-9882-AED74FFA0A61}" type="pres">
      <dgm:prSet presAssocID="{B5113D4B-E136-4350-BAC2-FB3FE046AB8F}" presName="iconBgRect" presStyleLbl="bgShp" presStyleIdx="1" presStyleCnt="5"/>
      <dgm:spPr>
        <a:solidFill>
          <a:schemeClr val="tx2"/>
        </a:solidFill>
      </dgm:spPr>
    </dgm:pt>
    <dgm:pt modelId="{6EF13EE9-A0D6-4C09-999E-E01BA21A7E0C}" type="pres">
      <dgm:prSet presAssocID="{B5113D4B-E136-4350-BAC2-FB3FE046AB8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סמך"/>
        </a:ext>
      </dgm:extLst>
    </dgm:pt>
    <dgm:pt modelId="{5E080D1B-6B6A-4E81-AE8F-80ECF4A71805}" type="pres">
      <dgm:prSet presAssocID="{B5113D4B-E136-4350-BAC2-FB3FE046AB8F}" presName="spaceRect" presStyleCnt="0"/>
      <dgm:spPr/>
    </dgm:pt>
    <dgm:pt modelId="{9EEBBC91-59BF-4E69-85A4-E0A42F4695E8}" type="pres">
      <dgm:prSet presAssocID="{B5113D4B-E136-4350-BAC2-FB3FE046AB8F}" presName="textRect" presStyleLbl="revTx" presStyleIdx="1" presStyleCnt="5">
        <dgm:presLayoutVars>
          <dgm:chMax val="1"/>
          <dgm:chPref val="1"/>
        </dgm:presLayoutVars>
      </dgm:prSet>
      <dgm:spPr/>
    </dgm:pt>
    <dgm:pt modelId="{6E4BD2DC-079D-46C7-ABA2-C2864DBE080C}" type="pres">
      <dgm:prSet presAssocID="{422C2225-A6C0-4168-8E6D-BAE28A09094C}" presName="sibTrans" presStyleCnt="0"/>
      <dgm:spPr/>
    </dgm:pt>
    <dgm:pt modelId="{430A6028-EFCC-4F3E-9856-8902D3C55137}" type="pres">
      <dgm:prSet presAssocID="{E79D570A-B209-40CE-A833-ED800B5D9A55}" presName="compNode" presStyleCnt="0"/>
      <dgm:spPr/>
    </dgm:pt>
    <dgm:pt modelId="{BA50965D-93C8-46AB-8F68-2EE770D9DC51}" type="pres">
      <dgm:prSet presAssocID="{E79D570A-B209-40CE-A833-ED800B5D9A55}" presName="iconBgRect" presStyleLbl="bgShp" presStyleIdx="2" presStyleCnt="5"/>
      <dgm:spPr>
        <a:solidFill>
          <a:schemeClr val="tx2"/>
        </a:solidFill>
      </dgm:spPr>
    </dgm:pt>
    <dgm:pt modelId="{6354EBA8-A880-479D-AEB8-CAD5BA56E3BD}" type="pres">
      <dgm:prSet presAssocID="{E79D570A-B209-40CE-A833-ED800B5D9A5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סטטוסקופ"/>
        </a:ext>
      </dgm:extLst>
    </dgm:pt>
    <dgm:pt modelId="{75524AD5-05B2-4EE2-8AC0-53ADAFBCBADA}" type="pres">
      <dgm:prSet presAssocID="{E79D570A-B209-40CE-A833-ED800B5D9A55}" presName="spaceRect" presStyleCnt="0"/>
      <dgm:spPr/>
    </dgm:pt>
    <dgm:pt modelId="{C2F5AFB6-5C81-4A01-A550-D178CFBABD2C}" type="pres">
      <dgm:prSet presAssocID="{E79D570A-B209-40CE-A833-ED800B5D9A55}" presName="textRect" presStyleLbl="revTx" presStyleIdx="2" presStyleCnt="5">
        <dgm:presLayoutVars>
          <dgm:chMax val="1"/>
          <dgm:chPref val="1"/>
        </dgm:presLayoutVars>
      </dgm:prSet>
      <dgm:spPr/>
    </dgm:pt>
    <dgm:pt modelId="{07D01639-EF9B-44C6-9970-A214CDFB1B49}" type="pres">
      <dgm:prSet presAssocID="{2CAAF619-48E1-4B9E-A4A4-DD89FA87F2E8}" presName="sibTrans" presStyleCnt="0"/>
      <dgm:spPr/>
    </dgm:pt>
    <dgm:pt modelId="{74BDBA04-3893-4602-AFE2-1CE6D6117EF9}" type="pres">
      <dgm:prSet presAssocID="{20388777-C85E-4D27-860A-85521E3C7884}" presName="compNode" presStyleCnt="0"/>
      <dgm:spPr/>
    </dgm:pt>
    <dgm:pt modelId="{AFCDCD0D-9F5A-46A3-B969-0BE3AFD53457}" type="pres">
      <dgm:prSet presAssocID="{20388777-C85E-4D27-860A-85521E3C7884}" presName="iconBgRect" presStyleLbl="bgShp" presStyleIdx="3" presStyleCnt="5"/>
      <dgm:spPr>
        <a:solidFill>
          <a:schemeClr val="tx2"/>
        </a:solidFill>
      </dgm:spPr>
    </dgm:pt>
    <dgm:pt modelId="{A33DACA8-F8E5-4576-A303-4BFACAD98BD6}" type="pres">
      <dgm:prSet presAssocID="{20388777-C85E-4D27-860A-85521E3C788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982F387-020F-4EDB-B82C-91E77E1B2F0D}" type="pres">
      <dgm:prSet presAssocID="{20388777-C85E-4D27-860A-85521E3C7884}" presName="spaceRect" presStyleCnt="0"/>
      <dgm:spPr/>
    </dgm:pt>
    <dgm:pt modelId="{AC5825E3-74AF-4239-BA98-B656567D73AB}" type="pres">
      <dgm:prSet presAssocID="{20388777-C85E-4D27-860A-85521E3C7884}" presName="textRect" presStyleLbl="revTx" presStyleIdx="3" presStyleCnt="5">
        <dgm:presLayoutVars>
          <dgm:chMax val="1"/>
          <dgm:chPref val="1"/>
        </dgm:presLayoutVars>
      </dgm:prSet>
      <dgm:spPr/>
    </dgm:pt>
    <dgm:pt modelId="{F306C45C-E87C-4D15-82A4-2B0F1779E76C}" type="pres">
      <dgm:prSet presAssocID="{D03F22BA-97FB-4659-88C0-EC56C7F10924}" presName="sibTrans" presStyleCnt="0"/>
      <dgm:spPr/>
    </dgm:pt>
    <dgm:pt modelId="{11BBC579-F33F-4D78-B305-CB7E52E48C81}" type="pres">
      <dgm:prSet presAssocID="{1FF0833A-840D-4EAA-B444-550174480010}" presName="compNode" presStyleCnt="0"/>
      <dgm:spPr/>
    </dgm:pt>
    <dgm:pt modelId="{D7EA388C-276A-40AF-BC7F-9620D6562955}" type="pres">
      <dgm:prSet presAssocID="{1FF0833A-840D-4EAA-B444-550174480010}" presName="iconBgRect" presStyleLbl="bgShp" presStyleIdx="4" presStyleCnt="5"/>
      <dgm:spPr>
        <a:solidFill>
          <a:schemeClr val="tx2"/>
        </a:solidFill>
      </dgm:spPr>
    </dgm:pt>
    <dgm:pt modelId="{DE3EFBE0-3D99-486F-A0B5-750DFCED738E}" type="pres">
      <dgm:prSet presAssocID="{1FF0833A-840D-4EAA-B444-55017448001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רשימת פעולות לביצוע"/>
        </a:ext>
      </dgm:extLst>
    </dgm:pt>
    <dgm:pt modelId="{CCD7E2C0-54F8-4885-9B12-24695DCA7533}" type="pres">
      <dgm:prSet presAssocID="{1FF0833A-840D-4EAA-B444-550174480010}" presName="spaceRect" presStyleCnt="0"/>
      <dgm:spPr/>
    </dgm:pt>
    <dgm:pt modelId="{40F56C3D-466A-4E7E-B772-57A4B94E9BD8}" type="pres">
      <dgm:prSet presAssocID="{1FF0833A-840D-4EAA-B444-55017448001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04C0007-C3C5-4D17-BFAD-2C6EF9C3069A}" srcId="{B5A0B0D0-B85F-40BC-B6C1-13547DF9861E}" destId="{1FF0833A-840D-4EAA-B444-550174480010}" srcOrd="4" destOrd="0" parTransId="{63EEC407-3C56-4D82-9F51-85AA9FAA42D4}" sibTransId="{B30E091A-DD2C-41C2-ADEF-E7190A9BFC1B}"/>
    <dgm:cxn modelId="{D32AA50E-53AA-453D-8CA3-C5ED0B27925F}" srcId="{B5A0B0D0-B85F-40BC-B6C1-13547DF9861E}" destId="{B5113D4B-E136-4350-BAC2-FB3FE046AB8F}" srcOrd="1" destOrd="0" parTransId="{1C63A4D8-12AC-48DE-AE69-0EC3699D593C}" sibTransId="{422C2225-A6C0-4168-8E6D-BAE28A09094C}"/>
    <dgm:cxn modelId="{67B29825-0E53-4635-B7F1-C443AF106373}" type="presOf" srcId="{E79D570A-B209-40CE-A833-ED800B5D9A55}" destId="{C2F5AFB6-5C81-4A01-A550-D178CFBABD2C}" srcOrd="0" destOrd="0" presId="urn:microsoft.com/office/officeart/2018/5/layout/IconCircleLabelList"/>
    <dgm:cxn modelId="{B40B8F69-8EA1-4FD4-B10D-05372214CD60}" srcId="{B5A0B0D0-B85F-40BC-B6C1-13547DF9861E}" destId="{E79D570A-B209-40CE-A833-ED800B5D9A55}" srcOrd="2" destOrd="0" parTransId="{B29E8ACE-EE18-447D-8DEC-E7ED0DD05D65}" sibTransId="{2CAAF619-48E1-4B9E-A4A4-DD89FA87F2E8}"/>
    <dgm:cxn modelId="{AECD284C-58EC-4861-8E4E-959AF394BC3A}" srcId="{B5A0B0D0-B85F-40BC-B6C1-13547DF9861E}" destId="{20388777-C85E-4D27-860A-85521E3C7884}" srcOrd="3" destOrd="0" parTransId="{52642737-8BA6-4054-9555-83AB730BE29D}" sibTransId="{D03F22BA-97FB-4659-88C0-EC56C7F10924}"/>
    <dgm:cxn modelId="{F6D2876F-C3DE-4737-B8C8-846CEAF21E8D}" srcId="{B5A0B0D0-B85F-40BC-B6C1-13547DF9861E}" destId="{082E5888-F061-45CD-8DE9-F5147E113132}" srcOrd="0" destOrd="0" parTransId="{F8640E8A-3E06-4EE0-BC56-5D75CD1559C2}" sibTransId="{37A47257-AB44-43FC-9463-E2A910860C29}"/>
    <dgm:cxn modelId="{64A70655-CAB8-416F-B10F-A4E32A84F23B}" type="presOf" srcId="{082E5888-F061-45CD-8DE9-F5147E113132}" destId="{1B047E21-EED6-4320-9034-66A733321ADE}" srcOrd="0" destOrd="0" presId="urn:microsoft.com/office/officeart/2018/5/layout/IconCircleLabelList"/>
    <dgm:cxn modelId="{90F70C79-DCA3-4470-ABFB-854A9D79A3D6}" type="presOf" srcId="{1FF0833A-840D-4EAA-B444-550174480010}" destId="{40F56C3D-466A-4E7E-B772-57A4B94E9BD8}" srcOrd="0" destOrd="0" presId="urn:microsoft.com/office/officeart/2018/5/layout/IconCircleLabelList"/>
    <dgm:cxn modelId="{5D9211BD-29D7-407E-B0AE-43F02C52DEB6}" type="presOf" srcId="{B5113D4B-E136-4350-BAC2-FB3FE046AB8F}" destId="{9EEBBC91-59BF-4E69-85A4-E0A42F4695E8}" srcOrd="0" destOrd="0" presId="urn:microsoft.com/office/officeart/2018/5/layout/IconCircleLabelList"/>
    <dgm:cxn modelId="{80BF5DCD-24D4-4FA1-A4C7-AA1024C22DB3}" type="presOf" srcId="{20388777-C85E-4D27-860A-85521E3C7884}" destId="{AC5825E3-74AF-4239-BA98-B656567D73AB}" srcOrd="0" destOrd="0" presId="urn:microsoft.com/office/officeart/2018/5/layout/IconCircleLabelList"/>
    <dgm:cxn modelId="{4BC783FE-28BD-4C1C-BBDE-B35F868FF44E}" type="presOf" srcId="{B5A0B0D0-B85F-40BC-B6C1-13547DF9861E}" destId="{7E8DE6E1-6FC4-4BD1-8AF9-BBEF9921A418}" srcOrd="0" destOrd="0" presId="urn:microsoft.com/office/officeart/2018/5/layout/IconCircleLabelList"/>
    <dgm:cxn modelId="{7C1000DF-2E58-47B9-A84F-751300B6351D}" type="presParOf" srcId="{7E8DE6E1-6FC4-4BD1-8AF9-BBEF9921A418}" destId="{B2760EB8-949E-4111-876C-9F036F79025B}" srcOrd="0" destOrd="0" presId="urn:microsoft.com/office/officeart/2018/5/layout/IconCircleLabelList"/>
    <dgm:cxn modelId="{5851D34A-D6E9-4A5A-9FE4-8E12E57EF426}" type="presParOf" srcId="{B2760EB8-949E-4111-876C-9F036F79025B}" destId="{B80163DA-D821-4554-AE8E-CAFA8DABFDAF}" srcOrd="0" destOrd="0" presId="urn:microsoft.com/office/officeart/2018/5/layout/IconCircleLabelList"/>
    <dgm:cxn modelId="{F3E2A759-A1CD-4174-9B5B-86010FAEFE41}" type="presParOf" srcId="{B2760EB8-949E-4111-876C-9F036F79025B}" destId="{ED3D1DE3-3FF1-4D7E-AB0F-68B69E792AAC}" srcOrd="1" destOrd="0" presId="urn:microsoft.com/office/officeart/2018/5/layout/IconCircleLabelList"/>
    <dgm:cxn modelId="{FB222503-B513-43AB-A7F7-3CBA49371DD2}" type="presParOf" srcId="{B2760EB8-949E-4111-876C-9F036F79025B}" destId="{1C892672-6D07-4FDB-BBBE-0725F9A246A7}" srcOrd="2" destOrd="0" presId="urn:microsoft.com/office/officeart/2018/5/layout/IconCircleLabelList"/>
    <dgm:cxn modelId="{5F8F352E-C477-41AE-A0BE-56AF3296D47B}" type="presParOf" srcId="{B2760EB8-949E-4111-876C-9F036F79025B}" destId="{1B047E21-EED6-4320-9034-66A733321ADE}" srcOrd="3" destOrd="0" presId="urn:microsoft.com/office/officeart/2018/5/layout/IconCircleLabelList"/>
    <dgm:cxn modelId="{C3F04AF7-B0C6-4885-B197-52E351BD950E}" type="presParOf" srcId="{7E8DE6E1-6FC4-4BD1-8AF9-BBEF9921A418}" destId="{C36C6843-97DF-49B0-9460-0C83A7897730}" srcOrd="1" destOrd="0" presId="urn:microsoft.com/office/officeart/2018/5/layout/IconCircleLabelList"/>
    <dgm:cxn modelId="{5A285614-2A3F-4FFC-A065-E538C21483BF}" type="presParOf" srcId="{7E8DE6E1-6FC4-4BD1-8AF9-BBEF9921A418}" destId="{42F1F409-FD1E-474F-8036-803DED83DE1C}" srcOrd="2" destOrd="0" presId="urn:microsoft.com/office/officeart/2018/5/layout/IconCircleLabelList"/>
    <dgm:cxn modelId="{B37996AF-DF3A-4C7C-B09E-58D9B631BF23}" type="presParOf" srcId="{42F1F409-FD1E-474F-8036-803DED83DE1C}" destId="{9FCDB440-6EB6-4EBF-9882-AED74FFA0A61}" srcOrd="0" destOrd="0" presId="urn:microsoft.com/office/officeart/2018/5/layout/IconCircleLabelList"/>
    <dgm:cxn modelId="{5F7DD1FA-6EC5-4DFE-BBEA-D75E61262CC0}" type="presParOf" srcId="{42F1F409-FD1E-474F-8036-803DED83DE1C}" destId="{6EF13EE9-A0D6-4C09-999E-E01BA21A7E0C}" srcOrd="1" destOrd="0" presId="urn:microsoft.com/office/officeart/2018/5/layout/IconCircleLabelList"/>
    <dgm:cxn modelId="{F25216C3-D60F-4F4B-9E48-6047F7955F31}" type="presParOf" srcId="{42F1F409-FD1E-474F-8036-803DED83DE1C}" destId="{5E080D1B-6B6A-4E81-AE8F-80ECF4A71805}" srcOrd="2" destOrd="0" presId="urn:microsoft.com/office/officeart/2018/5/layout/IconCircleLabelList"/>
    <dgm:cxn modelId="{99CE422C-58DA-4B79-9AE0-A8DAE07860A5}" type="presParOf" srcId="{42F1F409-FD1E-474F-8036-803DED83DE1C}" destId="{9EEBBC91-59BF-4E69-85A4-E0A42F4695E8}" srcOrd="3" destOrd="0" presId="urn:microsoft.com/office/officeart/2018/5/layout/IconCircleLabelList"/>
    <dgm:cxn modelId="{AF6C9DCA-559C-437F-AF04-C9F5B688918D}" type="presParOf" srcId="{7E8DE6E1-6FC4-4BD1-8AF9-BBEF9921A418}" destId="{6E4BD2DC-079D-46C7-ABA2-C2864DBE080C}" srcOrd="3" destOrd="0" presId="urn:microsoft.com/office/officeart/2018/5/layout/IconCircleLabelList"/>
    <dgm:cxn modelId="{4E13550E-B0E2-4F03-96E6-D4A6B8319AAE}" type="presParOf" srcId="{7E8DE6E1-6FC4-4BD1-8AF9-BBEF9921A418}" destId="{430A6028-EFCC-4F3E-9856-8902D3C55137}" srcOrd="4" destOrd="0" presId="urn:microsoft.com/office/officeart/2018/5/layout/IconCircleLabelList"/>
    <dgm:cxn modelId="{E04CC41B-0712-4198-A8CF-A971FA850283}" type="presParOf" srcId="{430A6028-EFCC-4F3E-9856-8902D3C55137}" destId="{BA50965D-93C8-46AB-8F68-2EE770D9DC51}" srcOrd="0" destOrd="0" presId="urn:microsoft.com/office/officeart/2018/5/layout/IconCircleLabelList"/>
    <dgm:cxn modelId="{EC4EC33D-BFD2-4D1F-B04D-3994396693E7}" type="presParOf" srcId="{430A6028-EFCC-4F3E-9856-8902D3C55137}" destId="{6354EBA8-A880-479D-AEB8-CAD5BA56E3BD}" srcOrd="1" destOrd="0" presId="urn:microsoft.com/office/officeart/2018/5/layout/IconCircleLabelList"/>
    <dgm:cxn modelId="{EC6BC05A-B880-48C9-8095-A66128155026}" type="presParOf" srcId="{430A6028-EFCC-4F3E-9856-8902D3C55137}" destId="{75524AD5-05B2-4EE2-8AC0-53ADAFBCBADA}" srcOrd="2" destOrd="0" presId="urn:microsoft.com/office/officeart/2018/5/layout/IconCircleLabelList"/>
    <dgm:cxn modelId="{96D8CD12-31BB-43A2-9BAB-C6436B18CD2F}" type="presParOf" srcId="{430A6028-EFCC-4F3E-9856-8902D3C55137}" destId="{C2F5AFB6-5C81-4A01-A550-D178CFBABD2C}" srcOrd="3" destOrd="0" presId="urn:microsoft.com/office/officeart/2018/5/layout/IconCircleLabelList"/>
    <dgm:cxn modelId="{74BC1675-6B27-4895-BF94-D9D544CC7074}" type="presParOf" srcId="{7E8DE6E1-6FC4-4BD1-8AF9-BBEF9921A418}" destId="{07D01639-EF9B-44C6-9970-A214CDFB1B49}" srcOrd="5" destOrd="0" presId="urn:microsoft.com/office/officeart/2018/5/layout/IconCircleLabelList"/>
    <dgm:cxn modelId="{3446CA76-3CCC-4A1A-9AC1-DE10E2E56ACB}" type="presParOf" srcId="{7E8DE6E1-6FC4-4BD1-8AF9-BBEF9921A418}" destId="{74BDBA04-3893-4602-AFE2-1CE6D6117EF9}" srcOrd="6" destOrd="0" presId="urn:microsoft.com/office/officeart/2018/5/layout/IconCircleLabelList"/>
    <dgm:cxn modelId="{C20C7667-5066-4156-8316-FD6B68D8030F}" type="presParOf" srcId="{74BDBA04-3893-4602-AFE2-1CE6D6117EF9}" destId="{AFCDCD0D-9F5A-46A3-B969-0BE3AFD53457}" srcOrd="0" destOrd="0" presId="urn:microsoft.com/office/officeart/2018/5/layout/IconCircleLabelList"/>
    <dgm:cxn modelId="{4A946077-5084-4474-AB43-F3F4BF23A961}" type="presParOf" srcId="{74BDBA04-3893-4602-AFE2-1CE6D6117EF9}" destId="{A33DACA8-F8E5-4576-A303-4BFACAD98BD6}" srcOrd="1" destOrd="0" presId="urn:microsoft.com/office/officeart/2018/5/layout/IconCircleLabelList"/>
    <dgm:cxn modelId="{DC46D337-7F6F-401E-A47C-D37700B32799}" type="presParOf" srcId="{74BDBA04-3893-4602-AFE2-1CE6D6117EF9}" destId="{B982F387-020F-4EDB-B82C-91E77E1B2F0D}" srcOrd="2" destOrd="0" presId="urn:microsoft.com/office/officeart/2018/5/layout/IconCircleLabelList"/>
    <dgm:cxn modelId="{E3A34AA1-2C78-4156-B4AF-326C649046EA}" type="presParOf" srcId="{74BDBA04-3893-4602-AFE2-1CE6D6117EF9}" destId="{AC5825E3-74AF-4239-BA98-B656567D73AB}" srcOrd="3" destOrd="0" presId="urn:microsoft.com/office/officeart/2018/5/layout/IconCircleLabelList"/>
    <dgm:cxn modelId="{A325E0B4-D3A1-42A4-A4DA-E56D6CF03269}" type="presParOf" srcId="{7E8DE6E1-6FC4-4BD1-8AF9-BBEF9921A418}" destId="{F306C45C-E87C-4D15-82A4-2B0F1779E76C}" srcOrd="7" destOrd="0" presId="urn:microsoft.com/office/officeart/2018/5/layout/IconCircleLabelList"/>
    <dgm:cxn modelId="{A96B31B0-4E74-47F4-8E7C-5979C027E7EF}" type="presParOf" srcId="{7E8DE6E1-6FC4-4BD1-8AF9-BBEF9921A418}" destId="{11BBC579-F33F-4D78-B305-CB7E52E48C81}" srcOrd="8" destOrd="0" presId="urn:microsoft.com/office/officeart/2018/5/layout/IconCircleLabelList"/>
    <dgm:cxn modelId="{6A5ABDF4-0697-4479-91FC-596C9C62931C}" type="presParOf" srcId="{11BBC579-F33F-4D78-B305-CB7E52E48C81}" destId="{D7EA388C-276A-40AF-BC7F-9620D6562955}" srcOrd="0" destOrd="0" presId="urn:microsoft.com/office/officeart/2018/5/layout/IconCircleLabelList"/>
    <dgm:cxn modelId="{221F37B9-8900-41E1-9E08-9CE0B43991C1}" type="presParOf" srcId="{11BBC579-F33F-4D78-B305-CB7E52E48C81}" destId="{DE3EFBE0-3D99-486F-A0B5-750DFCED738E}" srcOrd="1" destOrd="0" presId="urn:microsoft.com/office/officeart/2018/5/layout/IconCircleLabelList"/>
    <dgm:cxn modelId="{A283C2F6-7550-4D02-A2EE-50CD52A35EE7}" type="presParOf" srcId="{11BBC579-F33F-4D78-B305-CB7E52E48C81}" destId="{CCD7E2C0-54F8-4885-9B12-24695DCA7533}" srcOrd="2" destOrd="0" presId="urn:microsoft.com/office/officeart/2018/5/layout/IconCircleLabelList"/>
    <dgm:cxn modelId="{2CB78109-48E7-48DA-BAAB-6FEADB1BC6FD}" type="presParOf" srcId="{11BBC579-F33F-4D78-B305-CB7E52E48C81}" destId="{40F56C3D-466A-4E7E-B772-57A4B94E9BD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71FB0-312F-4E61-9CF6-532AF37932BF}">
      <dsp:nvSpPr>
        <dsp:cNvPr id="0" name=""/>
        <dsp:cNvSpPr/>
      </dsp:nvSpPr>
      <dsp:spPr>
        <a:xfrm>
          <a:off x="0" y="0"/>
          <a:ext cx="8414428" cy="66409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needs</a:t>
          </a:r>
        </a:p>
      </dsp:txBody>
      <dsp:txXfrm>
        <a:off x="19451" y="19451"/>
        <a:ext cx="7620120" cy="625190"/>
      </dsp:txXfrm>
    </dsp:sp>
    <dsp:sp modelId="{28DD77AB-2EBD-405D-9714-FCA1CA6DF4BE}">
      <dsp:nvSpPr>
        <dsp:cNvPr id="0" name=""/>
        <dsp:cNvSpPr/>
      </dsp:nvSpPr>
      <dsp:spPr>
        <a:xfrm>
          <a:off x="628350" y="756328"/>
          <a:ext cx="8414428" cy="66409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6400"/>
            <a:satOff val="-14223"/>
            <a:lumOff val="95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ways of measures</a:t>
          </a:r>
        </a:p>
      </dsp:txBody>
      <dsp:txXfrm>
        <a:off x="647801" y="775779"/>
        <a:ext cx="7315515" cy="625190"/>
      </dsp:txXfrm>
    </dsp:sp>
    <dsp:sp modelId="{14A1F765-10E0-475C-8F59-0479275922EA}">
      <dsp:nvSpPr>
        <dsp:cNvPr id="0" name=""/>
        <dsp:cNvSpPr/>
      </dsp:nvSpPr>
      <dsp:spPr>
        <a:xfrm>
          <a:off x="1256700" y="1512656"/>
          <a:ext cx="8414428" cy="66409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72799"/>
            <a:satOff val="-28446"/>
            <a:lumOff val="191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existing problem </a:t>
          </a:r>
        </a:p>
      </dsp:txBody>
      <dsp:txXfrm>
        <a:off x="1276151" y="1532107"/>
        <a:ext cx="7315515" cy="625190"/>
      </dsp:txXfrm>
    </dsp:sp>
    <dsp:sp modelId="{343169D9-A05E-443C-9F14-34CEA3952B48}">
      <dsp:nvSpPr>
        <dsp:cNvPr id="0" name=""/>
        <dsp:cNvSpPr/>
      </dsp:nvSpPr>
      <dsp:spPr>
        <a:xfrm>
          <a:off x="1885050" y="2268984"/>
          <a:ext cx="8414428" cy="66409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409199"/>
            <a:satOff val="-42669"/>
            <a:lumOff val="2866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our solution </a:t>
          </a:r>
        </a:p>
      </dsp:txBody>
      <dsp:txXfrm>
        <a:off x="1904501" y="2288435"/>
        <a:ext cx="7315515" cy="625190"/>
      </dsp:txXfrm>
    </dsp:sp>
    <dsp:sp modelId="{2F99EE9B-FE10-4E0A-9E83-D263447C645C}">
      <dsp:nvSpPr>
        <dsp:cNvPr id="0" name=""/>
        <dsp:cNvSpPr/>
      </dsp:nvSpPr>
      <dsp:spPr>
        <a:xfrm>
          <a:off x="2513400" y="3025312"/>
          <a:ext cx="8414428" cy="66409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545598"/>
            <a:satOff val="-56892"/>
            <a:lumOff val="382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desired outcome </a:t>
          </a:r>
        </a:p>
      </dsp:txBody>
      <dsp:txXfrm>
        <a:off x="2532851" y="3044763"/>
        <a:ext cx="7315515" cy="625190"/>
      </dsp:txXfrm>
    </dsp:sp>
    <dsp:sp modelId="{6F0AD575-53A5-4D1E-9AB3-F79CF2F5C28F}">
      <dsp:nvSpPr>
        <dsp:cNvPr id="0" name=""/>
        <dsp:cNvSpPr/>
      </dsp:nvSpPr>
      <dsp:spPr>
        <a:xfrm>
          <a:off x="7982767" y="485156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079890" y="485156"/>
        <a:ext cx="237414" cy="324824"/>
      </dsp:txXfrm>
    </dsp:sp>
    <dsp:sp modelId="{52B06B0F-F02C-4CA7-B03E-C476DB03AE60}">
      <dsp:nvSpPr>
        <dsp:cNvPr id="0" name=""/>
        <dsp:cNvSpPr/>
      </dsp:nvSpPr>
      <dsp:spPr>
        <a:xfrm>
          <a:off x="8611118" y="124148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708241" y="1241484"/>
        <a:ext cx="237414" cy="324824"/>
      </dsp:txXfrm>
    </dsp:sp>
    <dsp:sp modelId="{B30BAF6B-CC66-4A34-ADCE-DD6E14984C4C}">
      <dsp:nvSpPr>
        <dsp:cNvPr id="0" name=""/>
        <dsp:cNvSpPr/>
      </dsp:nvSpPr>
      <dsp:spPr>
        <a:xfrm>
          <a:off x="9239468" y="198674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336591" y="1986744"/>
        <a:ext cx="237414" cy="324824"/>
      </dsp:txXfrm>
    </dsp:sp>
    <dsp:sp modelId="{FD0DD311-3CA5-4491-B751-8117313735CC}">
      <dsp:nvSpPr>
        <dsp:cNvPr id="0" name=""/>
        <dsp:cNvSpPr/>
      </dsp:nvSpPr>
      <dsp:spPr>
        <a:xfrm>
          <a:off x="9867818" y="2750451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964941" y="2750451"/>
        <a:ext cx="237414" cy="3248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0163DA-D821-4554-AE8E-CAFA8DABFDAF}">
      <dsp:nvSpPr>
        <dsp:cNvPr id="0" name=""/>
        <dsp:cNvSpPr/>
      </dsp:nvSpPr>
      <dsp:spPr>
        <a:xfrm>
          <a:off x="644380" y="414170"/>
          <a:ext cx="1098000" cy="1098000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D1DE3-3FF1-4D7E-AB0F-68B69E792AAC}">
      <dsp:nvSpPr>
        <dsp:cNvPr id="0" name=""/>
        <dsp:cNvSpPr/>
      </dsp:nvSpPr>
      <dsp:spPr>
        <a:xfrm>
          <a:off x="878380" y="64817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47E21-EED6-4320-9034-66A733321ADE}">
      <dsp:nvSpPr>
        <dsp:cNvPr id="0" name=""/>
        <dsp:cNvSpPr/>
      </dsp:nvSpPr>
      <dsp:spPr>
        <a:xfrm>
          <a:off x="293380" y="1854170"/>
          <a:ext cx="1800000" cy="1257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Reading and Understanding previous Project</a:t>
          </a:r>
        </a:p>
      </dsp:txBody>
      <dsp:txXfrm>
        <a:off x="293380" y="1854170"/>
        <a:ext cx="1800000" cy="1257714"/>
      </dsp:txXfrm>
    </dsp:sp>
    <dsp:sp modelId="{9FCDB440-6EB6-4EBF-9882-AED74FFA0A61}">
      <dsp:nvSpPr>
        <dsp:cNvPr id="0" name=""/>
        <dsp:cNvSpPr/>
      </dsp:nvSpPr>
      <dsp:spPr>
        <a:xfrm>
          <a:off x="2759380" y="414170"/>
          <a:ext cx="1098000" cy="1098000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13EE9-A0D6-4C09-999E-E01BA21A7E0C}">
      <dsp:nvSpPr>
        <dsp:cNvPr id="0" name=""/>
        <dsp:cNvSpPr/>
      </dsp:nvSpPr>
      <dsp:spPr>
        <a:xfrm>
          <a:off x="2993380" y="648170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EBBC91-59BF-4E69-85A4-E0A42F4695E8}">
      <dsp:nvSpPr>
        <dsp:cNvPr id="0" name=""/>
        <dsp:cNvSpPr/>
      </dsp:nvSpPr>
      <dsp:spPr>
        <a:xfrm>
          <a:off x="2408380" y="1854170"/>
          <a:ext cx="1800000" cy="1257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Reading papers regarding vital sign extraction</a:t>
          </a:r>
        </a:p>
      </dsp:txBody>
      <dsp:txXfrm>
        <a:off x="2408380" y="1854170"/>
        <a:ext cx="1800000" cy="1257714"/>
      </dsp:txXfrm>
    </dsp:sp>
    <dsp:sp modelId="{BA50965D-93C8-46AB-8F68-2EE770D9DC51}">
      <dsp:nvSpPr>
        <dsp:cNvPr id="0" name=""/>
        <dsp:cNvSpPr/>
      </dsp:nvSpPr>
      <dsp:spPr>
        <a:xfrm>
          <a:off x="4874381" y="414170"/>
          <a:ext cx="1098000" cy="1098000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4EBA8-A880-479D-AEB8-CAD5BA56E3BD}">
      <dsp:nvSpPr>
        <dsp:cNvPr id="0" name=""/>
        <dsp:cNvSpPr/>
      </dsp:nvSpPr>
      <dsp:spPr>
        <a:xfrm>
          <a:off x="5108381" y="648170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5AFB6-5C81-4A01-A550-D178CFBABD2C}">
      <dsp:nvSpPr>
        <dsp:cNvPr id="0" name=""/>
        <dsp:cNvSpPr/>
      </dsp:nvSpPr>
      <dsp:spPr>
        <a:xfrm>
          <a:off x="4523381" y="1854170"/>
          <a:ext cx="1800000" cy="1257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Understanding relevant medical background</a:t>
          </a:r>
        </a:p>
      </dsp:txBody>
      <dsp:txXfrm>
        <a:off x="4523381" y="1854170"/>
        <a:ext cx="1800000" cy="1257714"/>
      </dsp:txXfrm>
    </dsp:sp>
    <dsp:sp modelId="{AFCDCD0D-9F5A-46A3-B969-0BE3AFD53457}">
      <dsp:nvSpPr>
        <dsp:cNvPr id="0" name=""/>
        <dsp:cNvSpPr/>
      </dsp:nvSpPr>
      <dsp:spPr>
        <a:xfrm>
          <a:off x="6989381" y="414170"/>
          <a:ext cx="1098000" cy="1098000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DACA8-F8E5-4576-A303-4BFACAD98BD6}">
      <dsp:nvSpPr>
        <dsp:cNvPr id="0" name=""/>
        <dsp:cNvSpPr/>
      </dsp:nvSpPr>
      <dsp:spPr>
        <a:xfrm>
          <a:off x="7223381" y="648170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825E3-74AF-4239-BA98-B656567D73AB}">
      <dsp:nvSpPr>
        <dsp:cNvPr id="0" name=""/>
        <dsp:cNvSpPr/>
      </dsp:nvSpPr>
      <dsp:spPr>
        <a:xfrm>
          <a:off x="6638381" y="1854170"/>
          <a:ext cx="1800000" cy="1257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Researching suggested methods</a:t>
          </a:r>
        </a:p>
      </dsp:txBody>
      <dsp:txXfrm>
        <a:off x="6638381" y="1854170"/>
        <a:ext cx="1800000" cy="1257714"/>
      </dsp:txXfrm>
    </dsp:sp>
    <dsp:sp modelId="{D7EA388C-276A-40AF-BC7F-9620D6562955}">
      <dsp:nvSpPr>
        <dsp:cNvPr id="0" name=""/>
        <dsp:cNvSpPr/>
      </dsp:nvSpPr>
      <dsp:spPr>
        <a:xfrm>
          <a:off x="9104381" y="414170"/>
          <a:ext cx="1098000" cy="1098000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EFBE0-3D99-486F-A0B5-750DFCED738E}">
      <dsp:nvSpPr>
        <dsp:cNvPr id="0" name=""/>
        <dsp:cNvSpPr/>
      </dsp:nvSpPr>
      <dsp:spPr>
        <a:xfrm>
          <a:off x="9338381" y="648170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56C3D-466A-4E7E-B772-57A4B94E9BD8}">
      <dsp:nvSpPr>
        <dsp:cNvPr id="0" name=""/>
        <dsp:cNvSpPr/>
      </dsp:nvSpPr>
      <dsp:spPr>
        <a:xfrm>
          <a:off x="8753381" y="1854170"/>
          <a:ext cx="1800000" cy="1257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Gathering information about tools to implement the solution</a:t>
          </a:r>
        </a:p>
      </dsp:txBody>
      <dsp:txXfrm>
        <a:off x="8753381" y="1854170"/>
        <a:ext cx="1800000" cy="1257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AB43C9E-5276-3B94-9244-09C644C93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8C643BD-3FA0-6130-2752-F883301F4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325CB9C-1049-DC3C-D468-910170A20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E6B-8CE8-4677-A104-01B3FC074012}" type="datetimeFigureOut">
              <a:rPr lang="he-IL" smtClean="0"/>
              <a:t>י"ד/שבט/תשפ"ה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0124E73-12EC-EB62-B83D-324619814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C9E10F2-E473-E4A4-6A5A-380299467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4641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0665FA0-D115-1A46-A111-D9C4F6C2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22D87FF-DB03-3926-4E8C-3B2B3C5CF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B60AFF2-C518-70D8-A56E-78E347799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E6B-8CE8-4677-A104-01B3FC074012}" type="datetimeFigureOut">
              <a:rPr lang="he-IL" smtClean="0"/>
              <a:t>י"ד/שבט/תשפ"ה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0607DDF-57ED-5C9F-4AFB-DFC4DA251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F447D87-5AA5-D091-D81B-8D14C947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4053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6EE5F6C9-5D6C-486B-3170-1E72AAE58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E4DFE95-36B1-4140-A4D4-8DFD52CD7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A8DD351-2307-9CEF-CE57-823076F5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E6B-8CE8-4677-A104-01B3FC074012}" type="datetimeFigureOut">
              <a:rPr lang="he-IL" smtClean="0"/>
              <a:t>י"ד/שבט/תשפ"ה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99AF868-47D2-5901-4A73-D08C0E75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91D616D-8FDF-E960-E86C-FB51C0DE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892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6317AE4-B905-0C56-8091-4F6AF477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B9784CD-11DA-D879-E310-B4CF87641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CFFF0B3-B156-1B1C-AEAE-70B36AFC1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E6B-8CE8-4677-A104-01B3FC074012}" type="datetimeFigureOut">
              <a:rPr lang="he-IL" smtClean="0"/>
              <a:t>י"ד/שבט/תשפ"ה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35D8237-2FEB-B487-AAD5-EB903407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34057C3-EE7B-5013-FA05-E0062378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5956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1B19444-7D28-9690-ED81-5A4CAE79F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A4C080D-5A6C-D57F-F184-5DB94EC72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F418249-3236-AA25-E65B-EA9BE548B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E6B-8CE8-4677-A104-01B3FC074012}" type="datetimeFigureOut">
              <a:rPr lang="he-IL" smtClean="0"/>
              <a:t>י"ד/שבט/תשפ"ה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AB649A0-D1E6-FF78-6D01-600DB6D6A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595A4C4-9E15-7E20-5E66-964B93B5E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8111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57A60A6-6F09-886F-78D7-D3CA289E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78C9DA5-D5A8-BC0B-D4A2-59A96F268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95891BA-1929-0400-DCA3-FF950A7AE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3258623-726B-9E12-7001-0CF69AE4E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E6B-8CE8-4677-A104-01B3FC074012}" type="datetimeFigureOut">
              <a:rPr lang="he-IL" smtClean="0"/>
              <a:t>י"ד/שבט/תשפ"ה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E40E3F0-2901-A238-E8C6-72A83F7C8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334C5B4-4112-8D80-4E37-589B67F6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0227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5FE22C-B639-87B1-A884-4BB4D12A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D37054D-EF15-0FF0-FD8F-A251B82D1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4A9648F-6188-DBBB-8E28-A55711E22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A9CE33A3-DF6B-39B3-C1E2-E89761023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29AE4F40-27B5-D2F5-DD34-00EC43A92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5D35AC82-B1B1-5C74-39ED-4DE75EF76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E6B-8CE8-4677-A104-01B3FC074012}" type="datetimeFigureOut">
              <a:rPr lang="he-IL" smtClean="0"/>
              <a:t>י"ד/שבט/תשפ"ה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4E98412B-BAD6-2AD1-AB7B-A4F9A3508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5ECF026C-E7F8-85C5-5D3A-CA7D502E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920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41752C6-B5D7-467E-4A50-09E166CD5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33767F3-7335-DD19-15E9-C851CB8C5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E6B-8CE8-4677-A104-01B3FC074012}" type="datetimeFigureOut">
              <a:rPr lang="he-IL" smtClean="0"/>
              <a:t>י"ד/שבט/תשפ"ה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69348A1-1ADB-D89B-AA82-9A3D2D629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DE575E3-161C-43CF-58F9-26173005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9734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50F5263E-4628-E3D1-3BF0-D7D09E7D4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E6B-8CE8-4677-A104-01B3FC074012}" type="datetimeFigureOut">
              <a:rPr lang="he-IL" smtClean="0"/>
              <a:t>י"ד/שבט/תשפ"ה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12AC622C-84FF-6428-0E3B-CF5678DF8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64E3161-5089-0F1F-2F61-3952E436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213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6F990E-E25C-E697-5001-385F678B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C442B44-9F5C-2A84-25C6-5EE18FE6A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05F7A84C-B23C-E31A-D82D-48801F373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264E894-F930-62BE-4898-BDB42B122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E6B-8CE8-4677-A104-01B3FC074012}" type="datetimeFigureOut">
              <a:rPr lang="he-IL" smtClean="0"/>
              <a:t>י"ד/שבט/תשפ"ה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8152018-9B4B-321F-B7C0-AFA7219B2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96114F3-1D05-0FC1-D7E5-49733EB7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1605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5CDCB03-2059-932A-F71E-2CE5F91C0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0915E6AD-F807-5005-6DCE-4C88E2383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78C9DA8-5B4D-E806-5846-1199CFACC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2A2233F-4B42-273B-8987-5CD87737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E6B-8CE8-4677-A104-01B3FC074012}" type="datetimeFigureOut">
              <a:rPr lang="he-IL" smtClean="0"/>
              <a:t>י"ד/שבט/תשפ"ה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606A888-0A1A-4FFA-6B35-C6BE2184D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3A4CEA4-8CC0-88BF-3F09-6DECED221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6714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B740480B-7786-0540-025F-2E49A78C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D4A3AC2-98FC-81E9-2AFD-F8A8A9A5E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BFCBB18-DF37-4B21-ECDD-1BBE7DF1D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C51E6B-8CE8-4677-A104-01B3FC074012}" type="datetimeFigureOut">
              <a:rPr lang="he-IL" smtClean="0"/>
              <a:t>י"ד/שבט/תשפ"ה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F2654D2-2296-A5A4-FAC8-A452B750E9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EE635E3-584D-0C35-5DFA-7D6DAA9A4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836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 descr="תמונה שמכילה טקסט, עיגול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6F46BA4F-1E13-6C50-4523-F6C5B058C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9" t="2461" r="19108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B0D5BDD-2652-FF0E-EEE4-56A0471075EB}"/>
              </a:ext>
            </a:extLst>
          </p:cNvPr>
          <p:cNvSpPr txBox="1"/>
          <p:nvPr/>
        </p:nvSpPr>
        <p:spPr>
          <a:xfrm>
            <a:off x="290362" y="5006795"/>
            <a:ext cx="2517795" cy="14096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Presented By:</a:t>
            </a:r>
            <a:b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Nadav Reubens </a:t>
            </a:r>
            <a:endParaRPr lang="en-US" sz="2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Ron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Sisso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47BF5C2-C302-EEB0-E895-1EC04A7F2E3E}"/>
              </a:ext>
            </a:extLst>
          </p:cNvPr>
          <p:cNvSpPr txBox="1"/>
          <p:nvPr/>
        </p:nvSpPr>
        <p:spPr>
          <a:xfrm>
            <a:off x="3143153" y="5207540"/>
            <a:ext cx="3171217" cy="13542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cs typeface="+mj-cs"/>
              </a:rPr>
              <a:t>Supervised by:</a:t>
            </a:r>
          </a:p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Dr. Dan Lemberg </a:t>
            </a:r>
          </a:p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Mrs. Elena Kramer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 </a:t>
            </a:r>
            <a:endParaRPr lang="en-US" sz="2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52384A1-407D-BB07-0C22-5593C3551B3A}"/>
              </a:ext>
            </a:extLst>
          </p:cNvPr>
          <p:cNvSpPr txBox="1"/>
          <p:nvPr/>
        </p:nvSpPr>
        <p:spPr>
          <a:xfrm>
            <a:off x="481029" y="833752"/>
            <a:ext cx="528423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000" b="1" kern="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PulseVision</a:t>
            </a:r>
            <a:endParaRPr lang="en-US" sz="3000" b="1" kern="0" dirty="0">
              <a:solidFill>
                <a:schemeClr val="bg1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algn="l" rtl="0"/>
            <a:r>
              <a:rPr lang="en-US" sz="3000" b="1" kern="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Video Based Heart Rate Measurement Using Variable Lighting</a:t>
            </a:r>
            <a:endParaRPr lang="he-IL" sz="3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1849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79CC0CF-1F83-4053-1921-7EC71600820A}"/>
              </a:ext>
            </a:extLst>
          </p:cNvPr>
          <p:cNvSpPr txBox="1"/>
          <p:nvPr/>
        </p:nvSpPr>
        <p:spPr>
          <a:xfrm>
            <a:off x="3981855" y="2074363"/>
            <a:ext cx="6872267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Minimize Mean Absolute Error (MAE) to less than 2-5 BPM.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Reduce noise interference from ambient lighting and motion artifacts.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Ensure stable and accurate readings under varying skin tones and conditions.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Optimize processing for real-time heart rate detection.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Validate results across diverse test subjects and conditions.</a:t>
            </a:r>
            <a:endParaRPr lang="he-IL" sz="2400" dirty="0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A436C0EE-F1CF-EEC4-C4DE-EBD56A7F957C}"/>
              </a:ext>
            </a:extLst>
          </p:cNvPr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93A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506DF15B-5F60-1860-A7F0-35D50B30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2600" dirty="0">
                <a:solidFill>
                  <a:schemeClr val="bg1"/>
                </a:solidFill>
              </a:rPr>
              <a:t>Precision Goals</a:t>
            </a: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6FD7A092-6935-7990-6AF4-48ED840B2038}"/>
              </a:ext>
            </a:extLst>
          </p:cNvPr>
          <p:cNvSpPr txBox="1"/>
          <p:nvPr/>
        </p:nvSpPr>
        <p:spPr>
          <a:xfrm>
            <a:off x="3981855" y="746031"/>
            <a:ext cx="712713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4000" dirty="0"/>
              <a:t>Enhancing Heart Rate Accuracy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1989764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D79AFCEA-E4D1-8152-43EE-74353F885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305" y="-51881"/>
            <a:ext cx="12328186" cy="6909881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F10A537E-7591-C9AB-E2FD-90E186AF2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539" y="313244"/>
            <a:ext cx="10614497" cy="1325563"/>
          </a:xfrm>
        </p:spPr>
        <p:txBody>
          <a:bodyPr/>
          <a:lstStyle/>
          <a:p>
            <a:pPr algn="ctr" rtl="0"/>
            <a:r>
              <a:rPr lang="en-US" dirty="0">
                <a:solidFill>
                  <a:schemeClr val="bg1"/>
                </a:solidFill>
              </a:rPr>
              <a:t>GUI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8" name="תמונה 7" descr="תמונה שמכילה טקסט, צילום מסך, גופן, עיצוב&#10;&#10;התיאור נוצר באופן אוטומטי">
            <a:extLst>
              <a:ext uri="{FF2B5EF4-FFF2-40B4-BE49-F238E27FC236}">
                <a16:creationId xmlns:a16="http://schemas.microsoft.com/office/drawing/2014/main" id="{02E55A84-23EB-9788-DA60-5348539C6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222" y="1584159"/>
            <a:ext cx="7171554" cy="4471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6031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843D176E-CF29-1610-2FA6-EE527F991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64736"/>
            <a:ext cx="12192000" cy="6922736"/>
          </a:xfrm>
          <a:prstGeom prst="rect">
            <a:avLst/>
          </a:prstGeom>
        </p:spPr>
      </p:pic>
      <p:pic>
        <p:nvPicPr>
          <p:cNvPr id="6" name="תמונה 5" descr="תמונה שמכילה טקסט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FEA6BADD-E45A-333B-BEBB-84A2BCAD2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871" y="1206656"/>
            <a:ext cx="7140257" cy="4444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3972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8E6F7FD-74DD-BC11-98C9-E751E594C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288" y="-72828"/>
            <a:ext cx="12445550" cy="6999609"/>
          </a:xfrm>
          <a:prstGeom prst="rect">
            <a:avLst/>
          </a:prstGeom>
        </p:spPr>
      </p:pic>
      <p:pic>
        <p:nvPicPr>
          <p:cNvPr id="6" name="תמונה 5" descr="תמונה שמכילה טקסט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047F8DC6-060B-350A-4C15-D95E99CC9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264" y="1171634"/>
            <a:ext cx="7276446" cy="4510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4716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D7AEAC4-E038-BC36-0B46-E15553E74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336"/>
            <a:ext cx="12192000" cy="7014301"/>
          </a:xfrm>
          <a:prstGeom prst="rect">
            <a:avLst/>
          </a:prstGeom>
        </p:spPr>
      </p:pic>
      <p:pic>
        <p:nvPicPr>
          <p:cNvPr id="6" name="תמונה 5" descr="תמונה שמכילה טקסט, צילום מסך, גופן, עיצוב&#10;&#10;התיאור נוצר באופן אוטומטי">
            <a:extLst>
              <a:ext uri="{FF2B5EF4-FFF2-40B4-BE49-F238E27FC236}">
                <a16:creationId xmlns:a16="http://schemas.microsoft.com/office/drawing/2014/main" id="{CD3B5C14-B33D-A2EB-B85A-C9EDA2406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175" y="1137592"/>
            <a:ext cx="7423649" cy="45828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26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A48F53C6-87EB-9B63-8DC9-2E7AC80C6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305" y="-51881"/>
            <a:ext cx="12328186" cy="6909881"/>
          </a:xfrm>
          <a:prstGeom prst="rect">
            <a:avLst/>
          </a:prstGeom>
        </p:spPr>
      </p:pic>
      <p:pic>
        <p:nvPicPr>
          <p:cNvPr id="7" name="תמונה 6" descr="תמונה שמכילה טקסט, צילום מסך, תכונות מולטימדיה, תוכנה&#10;&#10;התיאור נוצר באופן אוטומטי">
            <a:extLst>
              <a:ext uri="{FF2B5EF4-FFF2-40B4-BE49-F238E27FC236}">
                <a16:creationId xmlns:a16="http://schemas.microsoft.com/office/drawing/2014/main" id="{584A7B2D-DA03-B30D-4E38-DF6EE7DCE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211" y="2002627"/>
            <a:ext cx="4606119" cy="285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תמונה 7" descr="תמונה שמכילה טקסט, צילום מסך, תכונות מולטימדיה, תוכנה&#10;&#10;התיאור נוצר באופן אוטומטי">
            <a:extLst>
              <a:ext uri="{FF2B5EF4-FFF2-40B4-BE49-F238E27FC236}">
                <a16:creationId xmlns:a16="http://schemas.microsoft.com/office/drawing/2014/main" id="{EC506DB6-28B9-D663-4A44-07219D3D1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670" y="2011616"/>
            <a:ext cx="4606119" cy="2843758"/>
          </a:xfrm>
          <a:prstGeom prst="rect">
            <a:avLst/>
          </a:prstGeom>
          <a:solidFill>
            <a:srgbClr val="241942"/>
          </a:solidFill>
          <a:ln>
            <a:noFill/>
          </a:ln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B4B01FF6-1B94-3FBB-D753-D5A153828C4B}"/>
              </a:ext>
            </a:extLst>
          </p:cNvPr>
          <p:cNvSpPr txBox="1"/>
          <p:nvPr/>
        </p:nvSpPr>
        <p:spPr>
          <a:xfrm>
            <a:off x="2542162" y="583660"/>
            <a:ext cx="7451387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Heartrate Monitoring Screen </a:t>
            </a:r>
            <a:endParaRPr lang="he-IL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257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D4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C3A91D63-15D4-39DF-DE5B-3EDCBB7CD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5816" y="912377"/>
            <a:ext cx="8567232" cy="5033246"/>
          </a:xfrm>
          <a:prstGeom prst="rect">
            <a:avLst/>
          </a:prstGeo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BDFBF0FA-2DC3-127B-7915-2E1E3ED3D6AF}"/>
              </a:ext>
            </a:extLst>
          </p:cNvPr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93A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2560A7D-66BF-7BE2-AE74-7599E6456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Verification</a:t>
            </a:r>
          </a:p>
        </p:txBody>
      </p:sp>
    </p:spTree>
    <p:extLst>
      <p:ext uri="{BB962C8B-B14F-4D97-AF65-F5344CB8AC3E}">
        <p14:creationId xmlns:p14="http://schemas.microsoft.com/office/powerpoint/2010/main" val="1362794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>
            <a:extLst>
              <a:ext uri="{FF2B5EF4-FFF2-40B4-BE49-F238E27FC236}">
                <a16:creationId xmlns:a16="http://schemas.microsoft.com/office/drawing/2014/main" id="{A14FACDB-47B3-F1E7-F4A3-9EF57B204A5D}"/>
              </a:ext>
            </a:extLst>
          </p:cNvPr>
          <p:cNvSpPr/>
          <p:nvPr/>
        </p:nvSpPr>
        <p:spPr>
          <a:xfrm>
            <a:off x="0" y="0"/>
            <a:ext cx="1997413" cy="6858000"/>
          </a:xfrm>
          <a:prstGeom prst="rect">
            <a:avLst/>
          </a:prstGeom>
          <a:solidFill>
            <a:srgbClr val="393A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5D49AF19-D4F4-09F4-D060-62C22355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Verification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2F6943FA-BC8B-F257-2263-7F5EA3AC0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472" y="952923"/>
            <a:ext cx="8441702" cy="543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07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22966B14-FA41-A891-EAFC-A585E6810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" y="0"/>
            <a:ext cx="12177677" cy="685800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11C422C3-57BA-1841-684E-F323F093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bg1"/>
                </a:solidFill>
              </a:rPr>
              <a:t>Medical Challenges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D0BF2034-F576-3238-8181-570DA367D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200" b="1" dirty="0">
                <a:solidFill>
                  <a:schemeClr val="bg1"/>
                </a:solidFill>
              </a:rPr>
              <a:t>Understanding Heart Physiology</a:t>
            </a:r>
            <a:r>
              <a:rPr lang="en-US" sz="2200" dirty="0">
                <a:solidFill>
                  <a:schemeClr val="bg1"/>
                </a:solidFill>
              </a:rPr>
              <a:t> –familiarize ourselves with cardiovascular anatomy and physiology to accurately interpret heart rate and circulation.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200" b="1" dirty="0">
                <a:solidFill>
                  <a:schemeClr val="bg1"/>
                </a:solidFill>
              </a:rPr>
              <a:t>Mastering Photoplethysmography</a:t>
            </a:r>
            <a:r>
              <a:rPr lang="en-US" sz="2200" dirty="0">
                <a:solidFill>
                  <a:schemeClr val="bg1"/>
                </a:solidFill>
              </a:rPr>
              <a:t> – Grasping how blood flow and hemoglobin impact heart rate measurements is a key to ensuring accuracy.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200" b="1" dirty="0">
                <a:solidFill>
                  <a:schemeClr val="bg1"/>
                </a:solidFill>
              </a:rPr>
              <a:t>Medical Research Challenges</a:t>
            </a:r>
            <a:r>
              <a:rPr lang="en-US" sz="2200" dirty="0">
                <a:solidFill>
                  <a:schemeClr val="bg1"/>
                </a:solidFill>
              </a:rPr>
              <a:t> – Without a clinical background, navigating medical terminology and assessing reliable sources proved to be a challenge.</a:t>
            </a:r>
            <a:endParaRPr lang="he-IL" sz="2200" dirty="0">
              <a:solidFill>
                <a:schemeClr val="bg1"/>
              </a:solidFill>
            </a:endParaRPr>
          </a:p>
          <a:p>
            <a:pPr marL="0" indent="0" algn="l" rtl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sz="2200" dirty="0">
              <a:solidFill>
                <a:schemeClr val="bg1"/>
              </a:solidFill>
            </a:endParaRP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defRPr/>
            </a:pPr>
            <a:endParaRPr lang="en-US" sz="2200" dirty="0">
              <a:solidFill>
                <a:schemeClr val="bg1"/>
              </a:solidFill>
            </a:endParaRP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defRPr/>
            </a:pPr>
            <a:endParaRPr lang="en-US" sz="220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20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he-IL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78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1E1EB1AD-7CE7-2F4C-DE0C-2ED0FBECA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8"/>
            <a:ext cx="12192000" cy="6825803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1BE4D012-5CAB-2469-BB04-A22A8FC1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chemeClr val="bg1"/>
                </a:solidFill>
              </a:rPr>
              <a:t>Implementation Challenges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4412745-8C99-EE7C-A7C1-25B0A225D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1" dirty="0">
                <a:solidFill>
                  <a:schemeClr val="bg1"/>
                </a:solidFill>
              </a:rPr>
              <a:t>Image Processing Knowledge Gap</a:t>
            </a:r>
            <a:r>
              <a:rPr lang="en-US" sz="2200" dirty="0">
                <a:solidFill>
                  <a:schemeClr val="bg1"/>
                </a:solidFill>
              </a:rPr>
              <a:t> –bridge our understanding of image processing to apply the right techniques for accurate heart rate extraction from video.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1" dirty="0">
                <a:solidFill>
                  <a:schemeClr val="bg1"/>
                </a:solidFill>
              </a:rPr>
              <a:t>Optimizing Signal Quality</a:t>
            </a:r>
            <a:r>
              <a:rPr lang="en-US" sz="2200" dirty="0">
                <a:solidFill>
                  <a:schemeClr val="bg1"/>
                </a:solidFill>
              </a:rPr>
              <a:t> – Finding the best image processing methods is crucial to enhancing signal clarity while keeping noise and artifacts to a minimum.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1" dirty="0">
                <a:solidFill>
                  <a:schemeClr val="bg1"/>
                </a:solidFill>
              </a:rPr>
              <a:t>Balancing Speed and Accuracy</a:t>
            </a:r>
            <a:r>
              <a:rPr lang="en-US" sz="2200" dirty="0">
                <a:solidFill>
                  <a:schemeClr val="bg1"/>
                </a:solidFill>
              </a:rPr>
              <a:t> – Ensuring real-time heart rate measurement required optimizing performance without compromising accuracy or overloading computational resources.</a:t>
            </a: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defRPr/>
            </a:pPr>
            <a:endParaRPr lang="en-US" sz="2200" dirty="0">
              <a:solidFill>
                <a:schemeClr val="bg1"/>
              </a:solidFill>
            </a:endParaRP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defRPr/>
            </a:pPr>
            <a:endParaRPr lang="en-US" sz="2200" dirty="0">
              <a:solidFill>
                <a:schemeClr val="bg1"/>
              </a:solidFill>
            </a:endParaRPr>
          </a:p>
          <a:p>
            <a:pPr marL="285750" indent="-285750" algn="l" rtl="0">
              <a:lnSpc>
                <a:spcPct val="150000"/>
              </a:lnSpc>
              <a:spcBef>
                <a:spcPts val="0"/>
              </a:spcBef>
              <a:defRPr/>
            </a:pPr>
            <a:endParaRPr lang="en-US" sz="220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20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he-IL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523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4D5922-434B-4829-B93E-02DC38A29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5FBA24-5C01-4635-A984-1DB6E340B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9A5114-55F8-4976-BBE9-EB03D1314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68E7F15-1BC6-438A-8D72-8DC7AED51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1641807-6842-4066-AF10-93EC82C9F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982CAD2-2793-4D56-BE4D-E6CEF77D7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2ADA1AD-25F7-4EE1-9E91-CB4534B56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7625553-33A6-42A6-BA58-B6F60A4E5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B990D2-1682-41A9-850F-4DC602C31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819102A-0400-4C1F-8614-973F5262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8FBDFC-CF2A-4A9A-88B1-15D45D68B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C299EF-4D18-40D1-AAB9-5082B26AB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649880C-55B6-4C46-A7F6-6A2856231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C809907-F418-42B7-B7DA-7578B44AA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71152CA-C7C6-498B-AC68-B4620D242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F1485CA-41D2-421F-B28D-15EF845D5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4ED96A1-E6CA-493F-8610-6B8B7A28E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C9231B8-0812-4FDE-9AC6-94984E20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BF59FE3-7AD8-46E8-9440-D26863994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EEEDF00-F676-4147-BAF0-64840E285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4D3F73A-55E6-4A58-872D-BE9E9C7C3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D2BC472-0671-410F-BA77-E46AA6210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867670" y="85014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68B2A3-267E-4DE4-8DD5-C0378482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6474CC6-D7FB-4A38-8991-680F048CF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5825D0E-A1E4-4466-81B2-33325B3B3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BD1E16-C3EF-4A05-9C71-590A55BFC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A9B2B7F9-69CF-F156-9777-D7EE2619C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79" y="47734"/>
            <a:ext cx="5465060" cy="19799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4800" dirty="0">
                <a:solidFill>
                  <a:schemeClr val="bg1"/>
                </a:solidFill>
              </a:rPr>
              <a:t>Table of content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1A411C12-DC7F-D5AF-037F-DF431FB78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150" y="933429"/>
            <a:ext cx="4479389" cy="5428345"/>
          </a:xfrm>
          <a:prstGeom prst="rect">
            <a:avLst/>
          </a:prstGeom>
          <a:solidFill>
            <a:srgbClr val="2C92D5"/>
          </a:solidFill>
        </p:spPr>
      </p:pic>
    </p:spTree>
    <p:extLst>
      <p:ext uri="{BB962C8B-B14F-4D97-AF65-F5344CB8AC3E}">
        <p14:creationId xmlns:p14="http://schemas.microsoft.com/office/powerpoint/2010/main" val="32385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סגור תמונה של ידיים applauding">
            <a:extLst>
              <a:ext uri="{FF2B5EF4-FFF2-40B4-BE49-F238E27FC236}">
                <a16:creationId xmlns:a16="http://schemas.microsoft.com/office/drawing/2014/main" id="{46ED94B1-E791-581D-60A7-9520759E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6" b="151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916930-E76E-4100-9DCF-4981566A3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7375" y="1885950"/>
            <a:ext cx="8505825" cy="3152775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5268302-6C99-3F51-1009-515A084B8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75" y="2247900"/>
            <a:ext cx="7581900" cy="2514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112887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A9CB47B-42CD-3809-2A77-B146ECF2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pPr algn="l" rtl="0"/>
            <a:r>
              <a:rPr lang="en-US" sz="4000" dirty="0">
                <a:solidFill>
                  <a:srgbClr val="FFFFFF"/>
                </a:solidFill>
              </a:rPr>
              <a:t>introduction</a:t>
            </a:r>
            <a:endParaRPr lang="he-IL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C4776723-2D4F-10E0-EE9D-00DE30E8C2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471419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4081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A7DAFA-DE8C-4D27-9E86-64AE6EABC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7473F5-B70D-4B5E-8CD5-56A579FDA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A2DD72-43DD-48E5-BE34-37D49AB6D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E47C62-9745-42CF-88FA-5AEF328A5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478470-3E53-4D0A-B0F6-1D864CB6A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E7D4D5-5014-4B92-AA85-4B2CCEC1B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EB0EAEB-C0DD-4336-810D-ED75F545B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30DFB95-BAD6-4F63-A567-83C87764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EE3C05E-A5F0-406D-85D7-3ABCA23FA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C52F6C8-2E89-4F61-92C7-299BEF89E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9FF964-E599-4EFE-B276-9CA540461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3CEAACF-BB30-421A-9FFB-8354E58A3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48410E-052E-4175-960D-81C6E0605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3CEF59E-D9E0-4743-B290-527DF5F3C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A099E97-FC99-4043-BC63-B905FD822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F835453A-5A8D-49CA-BF02-6EB04EDDB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460608" y="2568069"/>
            <a:ext cx="1381607" cy="1381607"/>
          </a:xfrm>
          <a:prstGeom prst="ellipse">
            <a:avLst/>
          </a:prstGeom>
          <a:noFill/>
          <a:ln w="31750">
            <a:gradFill>
              <a:gsLst>
                <a:gs pos="0">
                  <a:schemeClr val="tx2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lumMod val="50000"/>
                    <a:alpha val="2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346B03-32C0-4D48-A61B-11552C186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92204" y="4660010"/>
            <a:ext cx="304800" cy="429768"/>
            <a:chOff x="215328" y="-46937"/>
            <a:chExt cx="304800" cy="277384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B4C4700-ACA6-4E6C-999E-0D38705B2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D2ED0A8-4764-4CEB-895A-49D115A05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6B8EA3B-84A3-46F9-85E9-BBEA87B32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64C79E1-32EF-4E3D-A089-7E2B9BBB6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DEA90BA-9EFA-431D-8EEA-76D29FE05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ABE731-C1A2-4FD3-9E32-0655C4878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1F44BFE-C10A-440D-A167-7B6230BDF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1CF1604-D12D-4923-A2B8-7DC330A04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72004BC-A491-46FF-BCD6-915B4F4EC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595B1FE-E2AE-4CD3-8687-500811B45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4B30B09-6B3E-686B-1281-9A7C3CC4C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97" y="986248"/>
            <a:ext cx="10722864" cy="1578093"/>
          </a:xfrm>
          <a:noFill/>
        </p:spPr>
        <p:txBody>
          <a:bodyPr anchor="t">
            <a:normAutofit/>
          </a:bodyPr>
          <a:lstStyle/>
          <a:p>
            <a:pPr algn="l" rtl="0"/>
            <a:r>
              <a:rPr lang="en-US" sz="4800" dirty="0"/>
              <a:t>Research</a:t>
            </a:r>
            <a:endParaRPr lang="he-IL" sz="4800" dirty="0"/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5D4B2677-E6A0-AFDD-7B7D-B53FA5A658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5752363"/>
              </p:ext>
            </p:extLst>
          </p:nvPr>
        </p:nvGraphicFramePr>
        <p:xfrm>
          <a:off x="687097" y="2697257"/>
          <a:ext cx="10846762" cy="352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9642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מלבן 16">
            <a:extLst>
              <a:ext uri="{FF2B5EF4-FFF2-40B4-BE49-F238E27FC236}">
                <a16:creationId xmlns:a16="http://schemas.microsoft.com/office/drawing/2014/main" id="{AFB9A1A5-7DEF-5A81-8EA3-A4420CA858A6}"/>
              </a:ext>
            </a:extLst>
          </p:cNvPr>
          <p:cNvSpPr/>
          <p:nvPr/>
        </p:nvSpPr>
        <p:spPr>
          <a:xfrm>
            <a:off x="-1" y="0"/>
            <a:ext cx="2328153" cy="6858000"/>
          </a:xfrm>
          <a:prstGeom prst="rect">
            <a:avLst/>
          </a:prstGeom>
          <a:solidFill>
            <a:srgbClr val="0713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8A650D16-28F3-AB43-61EA-2ED12FEC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350" y="1829639"/>
            <a:ext cx="9209499" cy="4434974"/>
          </a:xfrm>
          <a:prstGeom prst="rect">
            <a:avLst/>
          </a:prstGeom>
        </p:spPr>
      </p:pic>
      <p:sp>
        <p:nvSpPr>
          <p:cNvPr id="16" name="כותרת 1">
            <a:extLst>
              <a:ext uri="{FF2B5EF4-FFF2-40B4-BE49-F238E27FC236}">
                <a16:creationId xmlns:a16="http://schemas.microsoft.com/office/drawing/2014/main" id="{B6889ED0-917A-956B-2024-4C00304B0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975" y="84294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Solution pipeline</a:t>
            </a:r>
          </a:p>
        </p:txBody>
      </p:sp>
    </p:spTree>
    <p:extLst>
      <p:ext uri="{BB962C8B-B14F-4D97-AF65-F5344CB8AC3E}">
        <p14:creationId xmlns:p14="http://schemas.microsoft.com/office/powerpoint/2010/main" val="1027638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מלבן 9">
            <a:extLst>
              <a:ext uri="{FF2B5EF4-FFF2-40B4-BE49-F238E27FC236}">
                <a16:creationId xmlns:a16="http://schemas.microsoft.com/office/drawing/2014/main" id="{E618100A-B16D-1B76-27CB-D1FD9D81AD18}"/>
              </a:ext>
            </a:extLst>
          </p:cNvPr>
          <p:cNvSpPr/>
          <p:nvPr/>
        </p:nvSpPr>
        <p:spPr>
          <a:xfrm>
            <a:off x="0" y="1"/>
            <a:ext cx="2315183" cy="6858000"/>
          </a:xfrm>
          <a:prstGeom prst="rect">
            <a:avLst/>
          </a:prstGeom>
          <a:solidFill>
            <a:srgbClr val="0713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06ECB3E-BBF9-50E5-796B-BA261B412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359" y="2310751"/>
            <a:ext cx="8964747" cy="390100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כותרת 1">
            <a:extLst>
              <a:ext uri="{FF2B5EF4-FFF2-40B4-BE49-F238E27FC236}">
                <a16:creationId xmlns:a16="http://schemas.microsoft.com/office/drawing/2014/main" id="{5EED2967-30D2-1E79-4474-0CF8551AE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909" y="821340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Solution pipeline</a:t>
            </a:r>
          </a:p>
        </p:txBody>
      </p:sp>
    </p:spTree>
    <p:extLst>
      <p:ext uri="{BB962C8B-B14F-4D97-AF65-F5344CB8AC3E}">
        <p14:creationId xmlns:p14="http://schemas.microsoft.com/office/powerpoint/2010/main" val="1369944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71A778F8-0780-BC88-A73B-15BC637A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CLAHE &amp; Color Normalization</a:t>
            </a:r>
            <a:endParaRPr lang="he-IL" sz="480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D4B46F5-A130-DB1B-853E-CEA9276C6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095" y="630936"/>
            <a:ext cx="6338603" cy="5478672"/>
          </a:xfrm>
          <a:noFill/>
        </p:spPr>
        <p:txBody>
          <a:bodyPr anchor="ctr">
            <a:normAutofit/>
          </a:bodyPr>
          <a:lstStyle/>
          <a:p>
            <a:pPr algn="l" rtl="0"/>
            <a:r>
              <a:rPr lang="en-US" sz="2200" b="1" dirty="0">
                <a:solidFill>
                  <a:schemeClr val="bg1"/>
                </a:solidFill>
              </a:rPr>
              <a:t>Enhances Pulse Visibility:</a:t>
            </a:r>
            <a:r>
              <a:rPr lang="en-US" sz="2200" dirty="0">
                <a:solidFill>
                  <a:schemeClr val="bg1"/>
                </a:solidFill>
              </a:rPr>
              <a:t> CLAHE improves local contrast, making subtle skin color changes due to blood flow more detectable.</a:t>
            </a:r>
          </a:p>
          <a:p>
            <a:pPr algn="l" rtl="0"/>
            <a:r>
              <a:rPr lang="en-US" sz="2200" b="1" dirty="0">
                <a:solidFill>
                  <a:schemeClr val="bg1"/>
                </a:solidFill>
              </a:rPr>
              <a:t>Reduces Noise Over-Amplification:</a:t>
            </a:r>
            <a:r>
              <a:rPr lang="en-US" sz="2200" dirty="0">
                <a:solidFill>
                  <a:schemeClr val="bg1"/>
                </a:solidFill>
              </a:rPr>
              <a:t> Limits contrast enhancement to prevent flickering light from distorting the signal.</a:t>
            </a:r>
          </a:p>
          <a:p>
            <a:pPr algn="l" rtl="0"/>
            <a:r>
              <a:rPr lang="en-US" sz="2200" b="1" dirty="0">
                <a:solidFill>
                  <a:schemeClr val="bg1"/>
                </a:solidFill>
              </a:rPr>
              <a:t>Stabilizes Skin Tone Variations:</a:t>
            </a:r>
            <a:r>
              <a:rPr lang="en-US" sz="2200" dirty="0">
                <a:solidFill>
                  <a:schemeClr val="bg1"/>
                </a:solidFill>
              </a:rPr>
              <a:t> Color normalization adjusts for fluctuating lighting conditions, ensuring consistent pulse extraction.</a:t>
            </a:r>
          </a:p>
          <a:p>
            <a:pPr algn="l" rtl="0"/>
            <a:r>
              <a:rPr lang="en-US" sz="2200" b="1" dirty="0">
                <a:solidFill>
                  <a:schemeClr val="bg1"/>
                </a:solidFill>
              </a:rPr>
              <a:t>Optimizes Signal Processing:</a:t>
            </a:r>
            <a:r>
              <a:rPr lang="en-US" sz="2200" dirty="0">
                <a:solidFill>
                  <a:schemeClr val="bg1"/>
                </a:solidFill>
              </a:rPr>
              <a:t> Converts RGB to </a:t>
            </a:r>
            <a:r>
              <a:rPr lang="en-US" sz="2200" dirty="0" err="1">
                <a:solidFill>
                  <a:schemeClr val="bg1"/>
                </a:solidFill>
              </a:rPr>
              <a:t>YCrCb</a:t>
            </a:r>
            <a:r>
              <a:rPr lang="en-US" sz="2200" dirty="0">
                <a:solidFill>
                  <a:schemeClr val="bg1"/>
                </a:solidFill>
              </a:rPr>
              <a:t>/LAB and focuses on the green channel for reliable heart rate detection.</a:t>
            </a:r>
            <a:endParaRPr lang="he-IL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534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78D8A9F9-DC0C-75A2-FA91-22A75DEE8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pPr algn="l" rtl="0"/>
            <a:r>
              <a:rPr lang="en-US" sz="4800">
                <a:solidFill>
                  <a:schemeClr val="bg1"/>
                </a:solidFill>
              </a:rPr>
              <a:t>Notch Filtering</a:t>
            </a:r>
            <a:endParaRPr lang="he-IL" sz="480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9FEDA4D-76D5-F17A-ED93-9E8438CB2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38" y="630936"/>
            <a:ext cx="6379326" cy="5478672"/>
          </a:xfrm>
          <a:noFill/>
        </p:spPr>
        <p:txBody>
          <a:bodyPr anchor="ctr">
            <a:normAutofit/>
          </a:bodyPr>
          <a:lstStyle/>
          <a:p>
            <a:pPr algn="l" rtl="0"/>
            <a:r>
              <a:rPr lang="en-US" sz="2200" b="1" dirty="0">
                <a:solidFill>
                  <a:schemeClr val="bg1"/>
                </a:solidFill>
              </a:rPr>
              <a:t>Removes Flickering Light Noise:</a:t>
            </a:r>
            <a:r>
              <a:rPr lang="en-US" sz="2200" dirty="0">
                <a:solidFill>
                  <a:schemeClr val="bg1"/>
                </a:solidFill>
              </a:rPr>
              <a:t> Eliminates 50/60Hz interference caused by artificial lighting.</a:t>
            </a:r>
            <a:endParaRPr lang="he-IL" sz="2200" dirty="0">
              <a:solidFill>
                <a:schemeClr val="bg1"/>
              </a:solidFill>
            </a:endParaRPr>
          </a:p>
          <a:p>
            <a:pPr algn="l" rtl="0"/>
            <a:r>
              <a:rPr lang="en-US" sz="2200" b="1" dirty="0">
                <a:solidFill>
                  <a:schemeClr val="bg1"/>
                </a:solidFill>
              </a:rPr>
              <a:t>Preserves Heart Rate Signal:</a:t>
            </a:r>
            <a:r>
              <a:rPr lang="en-US" sz="2200" dirty="0">
                <a:solidFill>
                  <a:schemeClr val="bg1"/>
                </a:solidFill>
              </a:rPr>
              <a:t> Filters out only specific noise frequencies without affecting pulse information.</a:t>
            </a:r>
            <a:endParaRPr lang="he-IL" sz="2200" dirty="0">
              <a:solidFill>
                <a:schemeClr val="bg1"/>
              </a:solidFill>
            </a:endParaRPr>
          </a:p>
          <a:p>
            <a:pPr algn="l" rtl="0"/>
            <a:r>
              <a:rPr lang="en-US" sz="2200" b="1" dirty="0">
                <a:solidFill>
                  <a:schemeClr val="bg1"/>
                </a:solidFill>
              </a:rPr>
              <a:t>Enhances Accuracy:</a:t>
            </a:r>
            <a:r>
              <a:rPr lang="en-US" sz="2200" dirty="0">
                <a:solidFill>
                  <a:schemeClr val="bg1"/>
                </a:solidFill>
              </a:rPr>
              <a:t> Prevents false peaks in the frequency domain, improving heart rate estimation.</a:t>
            </a:r>
          </a:p>
          <a:p>
            <a:pPr algn="l" rtl="0"/>
            <a:r>
              <a:rPr lang="en-US" sz="2200" b="1" dirty="0">
                <a:solidFill>
                  <a:schemeClr val="bg1"/>
                </a:solidFill>
              </a:rPr>
              <a:t>Works in Real-Time:</a:t>
            </a:r>
            <a:r>
              <a:rPr lang="en-US" sz="2200" dirty="0">
                <a:solidFill>
                  <a:schemeClr val="bg1"/>
                </a:solidFill>
              </a:rPr>
              <a:t> Efficient filtering method ensures smooth and continuous heart rate tracking.</a:t>
            </a:r>
            <a:endParaRPr lang="he-IL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098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3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מציין מיקום תוכן 8">
            <a:extLst>
              <a:ext uri="{FF2B5EF4-FFF2-40B4-BE49-F238E27FC236}">
                <a16:creationId xmlns:a16="http://schemas.microsoft.com/office/drawing/2014/main" id="{5D05056C-B394-CB58-29EE-D7FB8B667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5759" y="1338696"/>
            <a:ext cx="8321760" cy="4015249"/>
          </a:xfrm>
          <a:prstGeom prst="rect">
            <a:avLst/>
          </a:prstGeom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E4A37796-F378-1594-84A8-AA4F42D416C8}"/>
              </a:ext>
            </a:extLst>
          </p:cNvPr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93A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1C63E28-CEE9-BB7B-D0D7-E3858A3FD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Solution Comparison</a:t>
            </a:r>
          </a:p>
        </p:txBody>
      </p:sp>
    </p:spTree>
    <p:extLst>
      <p:ext uri="{BB962C8B-B14F-4D97-AF65-F5344CB8AC3E}">
        <p14:creationId xmlns:p14="http://schemas.microsoft.com/office/powerpoint/2010/main" val="2137851969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422</Words>
  <Application>Microsoft Office PowerPoint</Application>
  <PresentationFormat>מסך רחב</PresentationFormat>
  <Paragraphs>59</Paragraphs>
  <Slides>20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Times New Roman</vt:lpstr>
      <vt:lpstr>ערכת נושא Office</vt:lpstr>
      <vt:lpstr>מצגת של PowerPoint‏</vt:lpstr>
      <vt:lpstr>Table of content</vt:lpstr>
      <vt:lpstr>introduction</vt:lpstr>
      <vt:lpstr>Research</vt:lpstr>
      <vt:lpstr>Solution pipeline</vt:lpstr>
      <vt:lpstr>Solution pipeline</vt:lpstr>
      <vt:lpstr>CLAHE &amp; Color Normalization</vt:lpstr>
      <vt:lpstr>Notch Filtering</vt:lpstr>
      <vt:lpstr>Solution Comparison</vt:lpstr>
      <vt:lpstr>Precision Goals</vt:lpstr>
      <vt:lpstr>GUI</vt:lpstr>
      <vt:lpstr>מצגת של PowerPoint‏</vt:lpstr>
      <vt:lpstr>מצגת של PowerPoint‏</vt:lpstr>
      <vt:lpstr>מצגת של PowerPoint‏</vt:lpstr>
      <vt:lpstr>מצגת של PowerPoint‏</vt:lpstr>
      <vt:lpstr>Verification</vt:lpstr>
      <vt:lpstr>Verification</vt:lpstr>
      <vt:lpstr>Medical Challenges</vt:lpstr>
      <vt:lpstr>Implementation Challenges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נדב ראובנס</dc:creator>
  <cp:lastModifiedBy>נדב ראובנס</cp:lastModifiedBy>
  <cp:revision>8</cp:revision>
  <dcterms:created xsi:type="dcterms:W3CDTF">2025-02-01T16:40:38Z</dcterms:created>
  <dcterms:modified xsi:type="dcterms:W3CDTF">2025-02-12T19:37:26Z</dcterms:modified>
</cp:coreProperties>
</file>